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Proxima Nova"/>
      <p:regular r:id="rId13"/>
      <p:bold r:id="rId14"/>
      <p:italic r:id="rId15"/>
      <p:boldItalic r:id="rId16"/>
    </p:embeddedFont>
    <p:embeddedFont>
      <p:font typeface="Nunito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Work Sans Medium"/>
      <p:regular r:id="rId25"/>
      <p:bold r:id="rId26"/>
      <p:italic r:id="rId27"/>
      <p:boldItalic r:id="rId28"/>
    </p:embeddedFont>
    <p:embeddedFont>
      <p:font typeface="Work Sans SemiBold"/>
      <p:regular r:id="rId29"/>
      <p:bold r:id="rId30"/>
      <p:italic r:id="rId31"/>
      <p:boldItalic r:id="rId32"/>
    </p:embeddedFont>
    <p:embeddedFont>
      <p:font typeface="Proxima Nova Semibold"/>
      <p:regular r:id="rId33"/>
      <p:bold r:id="rId34"/>
      <p:boldItalic r:id="rId35"/>
    </p:embeddedFont>
    <p:embeddedFont>
      <p:font typeface="Montserrat ExtraBold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WorkSansMedium-bold.fntdata"/><Relationship Id="rId25" Type="http://schemas.openxmlformats.org/officeDocument/2006/relationships/font" Target="fonts/WorkSansMedium-regular.fntdata"/><Relationship Id="rId28" Type="http://schemas.openxmlformats.org/officeDocument/2006/relationships/font" Target="fonts/WorkSansMedium-boldItalic.fntdata"/><Relationship Id="rId27" Type="http://schemas.openxmlformats.org/officeDocument/2006/relationships/font" Target="fonts/WorkSans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WorkSansSemiBo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WorkSansSemiBold-italic.fntdata"/><Relationship Id="rId30" Type="http://schemas.openxmlformats.org/officeDocument/2006/relationships/font" Target="fonts/WorkSansSemiBold-bold.fntdata"/><Relationship Id="rId11" Type="http://schemas.openxmlformats.org/officeDocument/2006/relationships/slide" Target="slides/slide5.xml"/><Relationship Id="rId33" Type="http://schemas.openxmlformats.org/officeDocument/2006/relationships/font" Target="fonts/ProximaNovaSemibold-regular.fntdata"/><Relationship Id="rId10" Type="http://schemas.openxmlformats.org/officeDocument/2006/relationships/slide" Target="slides/slide4.xml"/><Relationship Id="rId32" Type="http://schemas.openxmlformats.org/officeDocument/2006/relationships/font" Target="fonts/WorkSansSemiBold-boldItalic.fntdata"/><Relationship Id="rId13" Type="http://schemas.openxmlformats.org/officeDocument/2006/relationships/font" Target="fonts/ProximaNova-regular.fntdata"/><Relationship Id="rId35" Type="http://schemas.openxmlformats.org/officeDocument/2006/relationships/font" Target="fonts/ProximaNovaSemibold-boldItalic.fntdata"/><Relationship Id="rId12" Type="http://schemas.openxmlformats.org/officeDocument/2006/relationships/slide" Target="slides/slide6.xml"/><Relationship Id="rId34" Type="http://schemas.openxmlformats.org/officeDocument/2006/relationships/font" Target="fonts/ProximaNovaSemibold-bold.fntdata"/><Relationship Id="rId15" Type="http://schemas.openxmlformats.org/officeDocument/2006/relationships/font" Target="fonts/ProximaNova-italic.fntdata"/><Relationship Id="rId37" Type="http://schemas.openxmlformats.org/officeDocument/2006/relationships/font" Target="fonts/MontserratExtraBold-boldItalic.fntdata"/><Relationship Id="rId14" Type="http://schemas.openxmlformats.org/officeDocument/2006/relationships/font" Target="fonts/ProximaNova-bold.fntdata"/><Relationship Id="rId36" Type="http://schemas.openxmlformats.org/officeDocument/2006/relationships/font" Target="fonts/MontserratExtraBold-bold.fntdata"/><Relationship Id="rId17" Type="http://schemas.openxmlformats.org/officeDocument/2006/relationships/font" Target="fonts/Nunito-regular.fntdata"/><Relationship Id="rId16" Type="http://schemas.openxmlformats.org/officeDocument/2006/relationships/font" Target="fonts/ProximaNova-boldItalic.fntdata"/><Relationship Id="rId19" Type="http://schemas.openxmlformats.org/officeDocument/2006/relationships/font" Target="fonts/Nunito-italic.fntdata"/><Relationship Id="rId1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231742a6c_0_3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4231742a6c_0_3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5d4e3847e3_0_2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25d4e3847e3_0_2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25d4e3847e3_0_2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5d4e3847e3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5d4e3847e3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5d4e3847e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5d4e3847e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5da554d1d6_0_7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5da554d1d6_0_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4231742a6c_0_9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14231742a6c_0_9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Custom Layout">
  <p:cSld name="32_Custom Layou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Slide">
  <p:cSld name="Custom_Slide">
    <p:bg>
      <p:bgPr>
        <a:solidFill>
          <a:srgbClr val="26262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chemeClr val="accen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0"/>
          <p:cNvSpPr/>
          <p:nvPr/>
        </p:nvSpPr>
        <p:spPr>
          <a:xfrm>
            <a:off x="296247" y="299410"/>
            <a:ext cx="8551500" cy="4544700"/>
          </a:xfrm>
          <a:prstGeom prst="rect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30"/>
          <p:cNvGrpSpPr/>
          <p:nvPr/>
        </p:nvGrpSpPr>
        <p:grpSpPr>
          <a:xfrm>
            <a:off x="3025909" y="1079464"/>
            <a:ext cx="3093377" cy="3067200"/>
            <a:chOff x="12791130" y="2944242"/>
            <a:chExt cx="632683" cy="627329"/>
          </a:xfrm>
        </p:grpSpPr>
        <p:sp>
          <p:nvSpPr>
            <p:cNvPr id="106" name="Google Shape;106;p30"/>
            <p:cNvSpPr/>
            <p:nvPr/>
          </p:nvSpPr>
          <p:spPr>
            <a:xfrm>
              <a:off x="13226764" y="2958431"/>
              <a:ext cx="4741" cy="2093"/>
            </a:xfrm>
            <a:custGeom>
              <a:rect b="b" l="l" r="r" t="t"/>
              <a:pathLst>
                <a:path extrusionOk="0" h="2093" w="4741">
                  <a:moveTo>
                    <a:pt x="34" y="-5"/>
                  </a:moveTo>
                  <a:cubicBezTo>
                    <a:pt x="1363" y="1164"/>
                    <a:pt x="3018" y="1895"/>
                    <a:pt x="4775" y="2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0"/>
            <p:cNvSpPr/>
            <p:nvPr/>
          </p:nvSpPr>
          <p:spPr>
            <a:xfrm>
              <a:off x="13190726" y="2946345"/>
              <a:ext cx="16310" cy="14398"/>
            </a:xfrm>
            <a:custGeom>
              <a:rect b="b" l="l" r="r" t="t"/>
              <a:pathLst>
                <a:path extrusionOk="0" h="14398" w="16310">
                  <a:moveTo>
                    <a:pt x="37" y="5990"/>
                  </a:moveTo>
                  <a:cubicBezTo>
                    <a:pt x="-83" y="10509"/>
                    <a:pt x="3469" y="14269"/>
                    <a:pt x="7971" y="14390"/>
                  </a:cubicBezTo>
                  <a:cubicBezTo>
                    <a:pt x="12473" y="14511"/>
                    <a:pt x="16221" y="10946"/>
                    <a:pt x="16341" y="6428"/>
                  </a:cubicBezTo>
                  <a:cubicBezTo>
                    <a:pt x="16359" y="5769"/>
                    <a:pt x="16297" y="5111"/>
                    <a:pt x="16157" y="4468"/>
                  </a:cubicBezTo>
                  <a:cubicBezTo>
                    <a:pt x="11701" y="2850"/>
                    <a:pt x="7149" y="1423"/>
                    <a:pt x="2692" y="-5"/>
                  </a:cubicBezTo>
                  <a:cubicBezTo>
                    <a:pt x="1013" y="1535"/>
                    <a:pt x="50" y="3708"/>
                    <a:pt x="37" y="5990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0"/>
            <p:cNvSpPr/>
            <p:nvPr/>
          </p:nvSpPr>
          <p:spPr>
            <a:xfrm>
              <a:off x="13157397" y="2944252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1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0"/>
            <p:cNvSpPr/>
            <p:nvPr/>
          </p:nvSpPr>
          <p:spPr>
            <a:xfrm>
              <a:off x="13124256" y="294425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1"/>
                    <a:pt x="3609" y="0"/>
                    <a:pt x="8060" y="0"/>
                  </a:cubicBezTo>
                  <a:cubicBezTo>
                    <a:pt x="12512" y="0"/>
                    <a:pt x="16121" y="3621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0"/>
            <p:cNvSpPr/>
            <p:nvPr/>
          </p:nvSpPr>
          <p:spPr>
            <a:xfrm>
              <a:off x="13090972" y="294425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1"/>
                    <a:pt x="3609" y="0"/>
                    <a:pt x="8060" y="0"/>
                  </a:cubicBezTo>
                  <a:cubicBezTo>
                    <a:pt x="12512" y="0"/>
                    <a:pt x="16121" y="3621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0"/>
            <p:cNvSpPr/>
            <p:nvPr/>
          </p:nvSpPr>
          <p:spPr>
            <a:xfrm>
              <a:off x="13057593" y="2944242"/>
              <a:ext cx="16595" cy="16290"/>
            </a:xfrm>
            <a:custGeom>
              <a:rect b="b" l="l" r="r" t="t"/>
              <a:pathLst>
                <a:path extrusionOk="0" h="16290" w="16595">
                  <a:moveTo>
                    <a:pt x="34" y="8093"/>
                  </a:moveTo>
                  <a:cubicBezTo>
                    <a:pt x="29" y="12613"/>
                    <a:pt x="3676" y="16281"/>
                    <a:pt x="8180" y="16286"/>
                  </a:cubicBezTo>
                  <a:cubicBezTo>
                    <a:pt x="8310" y="16286"/>
                    <a:pt x="8439" y="16283"/>
                    <a:pt x="8568" y="16277"/>
                  </a:cubicBezTo>
                  <a:cubicBezTo>
                    <a:pt x="13020" y="16277"/>
                    <a:pt x="16629" y="12656"/>
                    <a:pt x="16629" y="8189"/>
                  </a:cubicBezTo>
                  <a:cubicBezTo>
                    <a:pt x="16629" y="8157"/>
                    <a:pt x="16629" y="8125"/>
                    <a:pt x="16629" y="8093"/>
                  </a:cubicBezTo>
                  <a:cubicBezTo>
                    <a:pt x="16629" y="3626"/>
                    <a:pt x="13020" y="4"/>
                    <a:pt x="8568" y="4"/>
                  </a:cubicBezTo>
                  <a:cubicBezTo>
                    <a:pt x="4069" y="-206"/>
                    <a:pt x="252" y="3283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0"/>
            <p:cNvSpPr/>
            <p:nvPr/>
          </p:nvSpPr>
          <p:spPr>
            <a:xfrm>
              <a:off x="13024308" y="2944251"/>
              <a:ext cx="16216" cy="16273"/>
            </a:xfrm>
            <a:custGeom>
              <a:rect b="b" l="l" r="r" t="t"/>
              <a:pathLst>
                <a:path extrusionOk="0" h="16273" w="16216">
                  <a:moveTo>
                    <a:pt x="35" y="8085"/>
                  </a:moveTo>
                  <a:cubicBezTo>
                    <a:pt x="-18" y="12552"/>
                    <a:pt x="3548" y="16216"/>
                    <a:pt x="7999" y="16269"/>
                  </a:cubicBezTo>
                  <a:cubicBezTo>
                    <a:pt x="8062" y="16269"/>
                    <a:pt x="8126" y="16269"/>
                    <a:pt x="8190" y="16269"/>
                  </a:cubicBezTo>
                  <a:cubicBezTo>
                    <a:pt x="12641" y="16269"/>
                    <a:pt x="16250" y="12648"/>
                    <a:pt x="16250" y="8180"/>
                  </a:cubicBezTo>
                  <a:cubicBezTo>
                    <a:pt x="16250" y="8148"/>
                    <a:pt x="16250" y="8116"/>
                    <a:pt x="16250" y="8085"/>
                  </a:cubicBezTo>
                  <a:cubicBezTo>
                    <a:pt x="16250" y="3617"/>
                    <a:pt x="12641" y="-4"/>
                    <a:pt x="8190" y="-4"/>
                  </a:cubicBezTo>
                  <a:cubicBezTo>
                    <a:pt x="3738" y="-57"/>
                    <a:pt x="87" y="3522"/>
                    <a:pt x="35" y="7989"/>
                  </a:cubicBezTo>
                  <a:cubicBezTo>
                    <a:pt x="35" y="8021"/>
                    <a:pt x="35" y="8053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0"/>
            <p:cNvSpPr/>
            <p:nvPr/>
          </p:nvSpPr>
          <p:spPr>
            <a:xfrm>
              <a:off x="12991024" y="2944251"/>
              <a:ext cx="16216" cy="16273"/>
            </a:xfrm>
            <a:custGeom>
              <a:rect b="b" l="l" r="r" t="t"/>
              <a:pathLst>
                <a:path extrusionOk="0" h="16273" w="16216">
                  <a:moveTo>
                    <a:pt x="35" y="8085"/>
                  </a:moveTo>
                  <a:cubicBezTo>
                    <a:pt x="-19" y="12552"/>
                    <a:pt x="3548" y="16216"/>
                    <a:pt x="7999" y="16269"/>
                  </a:cubicBezTo>
                  <a:cubicBezTo>
                    <a:pt x="8063" y="16269"/>
                    <a:pt x="8126" y="16269"/>
                    <a:pt x="8190" y="16269"/>
                  </a:cubicBezTo>
                  <a:cubicBezTo>
                    <a:pt x="12641" y="16269"/>
                    <a:pt x="16250" y="12648"/>
                    <a:pt x="16251" y="8180"/>
                  </a:cubicBezTo>
                  <a:cubicBezTo>
                    <a:pt x="16251" y="8148"/>
                    <a:pt x="16250" y="8116"/>
                    <a:pt x="16250" y="8085"/>
                  </a:cubicBezTo>
                  <a:cubicBezTo>
                    <a:pt x="16250" y="3617"/>
                    <a:pt x="12641" y="-4"/>
                    <a:pt x="8190" y="-4"/>
                  </a:cubicBezTo>
                  <a:cubicBezTo>
                    <a:pt x="3738" y="-57"/>
                    <a:pt x="88" y="3522"/>
                    <a:pt x="36" y="7989"/>
                  </a:cubicBezTo>
                  <a:cubicBezTo>
                    <a:pt x="35" y="8021"/>
                    <a:pt x="35" y="8053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0"/>
            <p:cNvSpPr/>
            <p:nvPr/>
          </p:nvSpPr>
          <p:spPr>
            <a:xfrm>
              <a:off x="13290676" y="2995639"/>
              <a:ext cx="13750" cy="11875"/>
            </a:xfrm>
            <a:custGeom>
              <a:rect b="b" l="l" r="r" t="t"/>
              <a:pathLst>
                <a:path extrusionOk="0" h="11875" w="13750">
                  <a:moveTo>
                    <a:pt x="34" y="3707"/>
                  </a:moveTo>
                  <a:cubicBezTo>
                    <a:pt x="-7" y="8173"/>
                    <a:pt x="3568" y="11829"/>
                    <a:pt x="8019" y="11871"/>
                  </a:cubicBezTo>
                  <a:cubicBezTo>
                    <a:pt x="10178" y="11891"/>
                    <a:pt x="12255" y="11041"/>
                    <a:pt x="13784" y="9511"/>
                  </a:cubicBezTo>
                  <a:cubicBezTo>
                    <a:pt x="9707" y="6086"/>
                    <a:pt x="5439" y="2850"/>
                    <a:pt x="1077" y="-5"/>
                  </a:cubicBezTo>
                  <a:cubicBezTo>
                    <a:pt x="436" y="1130"/>
                    <a:pt x="79" y="2403"/>
                    <a:pt x="34" y="3707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0"/>
            <p:cNvSpPr/>
            <p:nvPr/>
          </p:nvSpPr>
          <p:spPr>
            <a:xfrm>
              <a:off x="13257392" y="2991257"/>
              <a:ext cx="16310" cy="16367"/>
            </a:xfrm>
            <a:custGeom>
              <a:rect b="b" l="l" r="r" t="t"/>
              <a:pathLst>
                <a:path extrusionOk="0" h="16367" w="16310">
                  <a:moveTo>
                    <a:pt x="34" y="8089"/>
                  </a:moveTo>
                  <a:cubicBezTo>
                    <a:pt x="-15" y="12608"/>
                    <a:pt x="3595" y="16313"/>
                    <a:pt x="8099" y="16362"/>
                  </a:cubicBezTo>
                  <a:cubicBezTo>
                    <a:pt x="12603" y="16413"/>
                    <a:pt x="16294" y="12789"/>
                    <a:pt x="16344" y="8270"/>
                  </a:cubicBezTo>
                  <a:cubicBezTo>
                    <a:pt x="16393" y="3750"/>
                    <a:pt x="12783" y="45"/>
                    <a:pt x="8279" y="-4"/>
                  </a:cubicBezTo>
                  <a:cubicBezTo>
                    <a:pt x="8154" y="-6"/>
                    <a:pt x="8029" y="-4"/>
                    <a:pt x="7905" y="0"/>
                  </a:cubicBezTo>
                  <a:cubicBezTo>
                    <a:pt x="3528" y="104"/>
                    <a:pt x="34" y="3695"/>
                    <a:pt x="34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0"/>
            <p:cNvSpPr/>
            <p:nvPr/>
          </p:nvSpPr>
          <p:spPr>
            <a:xfrm>
              <a:off x="13224108" y="299126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0"/>
            <p:cNvSpPr/>
            <p:nvPr/>
          </p:nvSpPr>
          <p:spPr>
            <a:xfrm>
              <a:off x="13190681" y="2991262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0"/>
            <p:cNvSpPr/>
            <p:nvPr/>
          </p:nvSpPr>
          <p:spPr>
            <a:xfrm>
              <a:off x="13157397" y="2991262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0"/>
            <p:cNvSpPr/>
            <p:nvPr/>
          </p:nvSpPr>
          <p:spPr>
            <a:xfrm>
              <a:off x="13124113" y="2991260"/>
              <a:ext cx="16310" cy="17156"/>
            </a:xfrm>
            <a:custGeom>
              <a:rect b="b" l="l" r="r" t="t"/>
              <a:pathLst>
                <a:path extrusionOk="0" h="17156" w="16310">
                  <a:moveTo>
                    <a:pt x="82" y="8086"/>
                  </a:moveTo>
                  <a:cubicBezTo>
                    <a:pt x="-403" y="12580"/>
                    <a:pt x="2834" y="16618"/>
                    <a:pt x="7312" y="17104"/>
                  </a:cubicBezTo>
                  <a:cubicBezTo>
                    <a:pt x="11789" y="17590"/>
                    <a:pt x="15812" y="14342"/>
                    <a:pt x="16297" y="9849"/>
                  </a:cubicBezTo>
                  <a:cubicBezTo>
                    <a:pt x="16361" y="9263"/>
                    <a:pt x="16361" y="8673"/>
                    <a:pt x="16297" y="8086"/>
                  </a:cubicBezTo>
                  <a:cubicBezTo>
                    <a:pt x="16299" y="3693"/>
                    <a:pt x="12804" y="101"/>
                    <a:pt x="8427" y="-3"/>
                  </a:cubicBezTo>
                  <a:cubicBezTo>
                    <a:pt x="3924" y="-108"/>
                    <a:pt x="189" y="3470"/>
                    <a:pt x="84" y="7988"/>
                  </a:cubicBezTo>
                  <a:cubicBezTo>
                    <a:pt x="83" y="8021"/>
                    <a:pt x="82" y="8054"/>
                    <a:pt x="82" y="808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0"/>
            <p:cNvSpPr/>
            <p:nvPr/>
          </p:nvSpPr>
          <p:spPr>
            <a:xfrm>
              <a:off x="13090877" y="2991262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604"/>
                    <a:pt x="3685" y="16268"/>
                    <a:pt x="8189" y="16268"/>
                  </a:cubicBezTo>
                  <a:cubicBezTo>
                    <a:pt x="12641" y="16268"/>
                    <a:pt x="16250" y="12647"/>
                    <a:pt x="16250" y="8180"/>
                  </a:cubicBezTo>
                  <a:cubicBezTo>
                    <a:pt x="16250" y="8148"/>
                    <a:pt x="16250" y="8116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0"/>
            <p:cNvSpPr/>
            <p:nvPr/>
          </p:nvSpPr>
          <p:spPr>
            <a:xfrm>
              <a:off x="13057593" y="2991253"/>
              <a:ext cx="16215" cy="16281"/>
            </a:xfrm>
            <a:custGeom>
              <a:rect b="b" l="l" r="r" t="t"/>
              <a:pathLst>
                <a:path extrusionOk="0" h="16281" w="16215">
                  <a:moveTo>
                    <a:pt x="34" y="8093"/>
                  </a:moveTo>
                  <a:cubicBezTo>
                    <a:pt x="34" y="12613"/>
                    <a:pt x="3685" y="16277"/>
                    <a:pt x="8189" y="16277"/>
                  </a:cubicBezTo>
                  <a:cubicBezTo>
                    <a:pt x="12641" y="16277"/>
                    <a:pt x="16250" y="12656"/>
                    <a:pt x="16250" y="8189"/>
                  </a:cubicBezTo>
                  <a:cubicBezTo>
                    <a:pt x="16250" y="8157"/>
                    <a:pt x="16250" y="8125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0"/>
            <p:cNvSpPr/>
            <p:nvPr/>
          </p:nvSpPr>
          <p:spPr>
            <a:xfrm>
              <a:off x="13024308" y="299126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5"/>
                    <a:pt x="7999" y="16269"/>
                  </a:cubicBezTo>
                  <a:cubicBezTo>
                    <a:pt x="8062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0" y="8181"/>
                  </a:cubicBezTo>
                  <a:cubicBezTo>
                    <a:pt x="16250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0"/>
            <p:cNvSpPr/>
            <p:nvPr/>
          </p:nvSpPr>
          <p:spPr>
            <a:xfrm>
              <a:off x="12991024" y="299126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9" y="12552"/>
                    <a:pt x="3548" y="16215"/>
                    <a:pt x="7999" y="16269"/>
                  </a:cubicBezTo>
                  <a:cubicBezTo>
                    <a:pt x="8063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1" y="8181"/>
                  </a:cubicBezTo>
                  <a:cubicBezTo>
                    <a:pt x="16251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8" y="3522"/>
                    <a:pt x="36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0"/>
            <p:cNvSpPr/>
            <p:nvPr/>
          </p:nvSpPr>
          <p:spPr>
            <a:xfrm>
              <a:off x="12957740" y="299126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9" y="12552"/>
                    <a:pt x="3548" y="16215"/>
                    <a:pt x="7999" y="16269"/>
                  </a:cubicBezTo>
                  <a:cubicBezTo>
                    <a:pt x="8063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1" y="8181"/>
                  </a:cubicBezTo>
                  <a:cubicBezTo>
                    <a:pt x="16251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8" y="3522"/>
                    <a:pt x="36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0"/>
            <p:cNvSpPr/>
            <p:nvPr/>
          </p:nvSpPr>
          <p:spPr>
            <a:xfrm>
              <a:off x="12924456" y="2991261"/>
              <a:ext cx="16216" cy="16273"/>
            </a:xfrm>
            <a:custGeom>
              <a:rect b="b" l="l" r="r" t="t"/>
              <a:pathLst>
                <a:path extrusionOk="0" h="16273" w="16216">
                  <a:moveTo>
                    <a:pt x="35" y="8085"/>
                  </a:moveTo>
                  <a:cubicBezTo>
                    <a:pt x="-18" y="12552"/>
                    <a:pt x="3548" y="16215"/>
                    <a:pt x="7999" y="16268"/>
                  </a:cubicBezTo>
                  <a:cubicBezTo>
                    <a:pt x="8031" y="16269"/>
                    <a:pt x="8063" y="16269"/>
                    <a:pt x="8095" y="16269"/>
                  </a:cubicBezTo>
                  <a:cubicBezTo>
                    <a:pt x="12546" y="16322"/>
                    <a:pt x="16197" y="12743"/>
                    <a:pt x="16250" y="8276"/>
                  </a:cubicBezTo>
                  <a:cubicBezTo>
                    <a:pt x="16251" y="8212"/>
                    <a:pt x="16251" y="8148"/>
                    <a:pt x="16250" y="8085"/>
                  </a:cubicBezTo>
                  <a:cubicBezTo>
                    <a:pt x="16250" y="3618"/>
                    <a:pt x="12642" y="-4"/>
                    <a:pt x="8191" y="-5"/>
                  </a:cubicBezTo>
                  <a:cubicBezTo>
                    <a:pt x="8158" y="-5"/>
                    <a:pt x="812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0"/>
            <p:cNvSpPr/>
            <p:nvPr/>
          </p:nvSpPr>
          <p:spPr>
            <a:xfrm>
              <a:off x="12895439" y="2997733"/>
              <a:ext cx="11599" cy="9802"/>
            </a:xfrm>
            <a:custGeom>
              <a:rect b="b" l="l" r="r" t="t"/>
              <a:pathLst>
                <a:path extrusionOk="0" h="9802" w="11599">
                  <a:moveTo>
                    <a:pt x="34" y="9036"/>
                  </a:moveTo>
                  <a:cubicBezTo>
                    <a:pt x="1104" y="9534"/>
                    <a:pt x="2268" y="9794"/>
                    <a:pt x="3448" y="9797"/>
                  </a:cubicBezTo>
                  <a:cubicBezTo>
                    <a:pt x="7899" y="9850"/>
                    <a:pt x="11550" y="6271"/>
                    <a:pt x="11603" y="1804"/>
                  </a:cubicBezTo>
                  <a:cubicBezTo>
                    <a:pt x="11604" y="1741"/>
                    <a:pt x="11604" y="1677"/>
                    <a:pt x="11603" y="1613"/>
                  </a:cubicBezTo>
                  <a:cubicBezTo>
                    <a:pt x="11644" y="1074"/>
                    <a:pt x="11644" y="534"/>
                    <a:pt x="11603" y="-5"/>
                  </a:cubicBezTo>
                  <a:cubicBezTo>
                    <a:pt x="7905" y="2945"/>
                    <a:pt x="4112" y="5705"/>
                    <a:pt x="34" y="903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0"/>
            <p:cNvSpPr/>
            <p:nvPr/>
          </p:nvSpPr>
          <p:spPr>
            <a:xfrm>
              <a:off x="13323960" y="3038271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0"/>
            <p:cNvSpPr/>
            <p:nvPr/>
          </p:nvSpPr>
          <p:spPr>
            <a:xfrm>
              <a:off x="13290676" y="3038271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0"/>
            <p:cNvSpPr/>
            <p:nvPr/>
          </p:nvSpPr>
          <p:spPr>
            <a:xfrm>
              <a:off x="13257393" y="303827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1"/>
                    <a:pt x="3609" y="0"/>
                    <a:pt x="8060" y="0"/>
                  </a:cubicBezTo>
                  <a:cubicBezTo>
                    <a:pt x="12512" y="0"/>
                    <a:pt x="16121" y="3621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0"/>
            <p:cNvSpPr/>
            <p:nvPr/>
          </p:nvSpPr>
          <p:spPr>
            <a:xfrm>
              <a:off x="13224108" y="303827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0"/>
            <p:cNvSpPr/>
            <p:nvPr/>
          </p:nvSpPr>
          <p:spPr>
            <a:xfrm>
              <a:off x="13190681" y="3038272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0"/>
            <p:cNvSpPr/>
            <p:nvPr/>
          </p:nvSpPr>
          <p:spPr>
            <a:xfrm>
              <a:off x="13157397" y="3038272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0"/>
            <p:cNvSpPr/>
            <p:nvPr/>
          </p:nvSpPr>
          <p:spPr>
            <a:xfrm>
              <a:off x="13124256" y="303827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1"/>
                    <a:pt x="3609" y="0"/>
                    <a:pt x="8060" y="0"/>
                  </a:cubicBezTo>
                  <a:cubicBezTo>
                    <a:pt x="12512" y="0"/>
                    <a:pt x="16121" y="3621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0"/>
            <p:cNvSpPr/>
            <p:nvPr/>
          </p:nvSpPr>
          <p:spPr>
            <a:xfrm>
              <a:off x="13090972" y="303827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1"/>
                    <a:pt x="3609" y="0"/>
                    <a:pt x="8060" y="0"/>
                  </a:cubicBezTo>
                  <a:cubicBezTo>
                    <a:pt x="12512" y="0"/>
                    <a:pt x="16121" y="3621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0"/>
            <p:cNvSpPr/>
            <p:nvPr/>
          </p:nvSpPr>
          <p:spPr>
            <a:xfrm>
              <a:off x="13057593" y="3038263"/>
              <a:ext cx="16215" cy="16281"/>
            </a:xfrm>
            <a:custGeom>
              <a:rect b="b" l="l" r="r" t="t"/>
              <a:pathLst>
                <a:path extrusionOk="0" h="16281" w="16215">
                  <a:moveTo>
                    <a:pt x="34" y="8093"/>
                  </a:moveTo>
                  <a:cubicBezTo>
                    <a:pt x="34" y="12613"/>
                    <a:pt x="3685" y="16277"/>
                    <a:pt x="8189" y="16277"/>
                  </a:cubicBezTo>
                  <a:cubicBezTo>
                    <a:pt x="12641" y="16277"/>
                    <a:pt x="16250" y="12656"/>
                    <a:pt x="16250" y="8189"/>
                  </a:cubicBezTo>
                  <a:cubicBezTo>
                    <a:pt x="16250" y="8157"/>
                    <a:pt x="16250" y="8125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0"/>
            <p:cNvSpPr/>
            <p:nvPr/>
          </p:nvSpPr>
          <p:spPr>
            <a:xfrm>
              <a:off x="13024308" y="3038272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5"/>
                    <a:pt x="7999" y="16269"/>
                  </a:cubicBezTo>
                  <a:cubicBezTo>
                    <a:pt x="8062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0" y="8181"/>
                  </a:cubicBezTo>
                  <a:cubicBezTo>
                    <a:pt x="16250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0"/>
            <p:cNvSpPr/>
            <p:nvPr/>
          </p:nvSpPr>
          <p:spPr>
            <a:xfrm>
              <a:off x="12991024" y="3038272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9" y="12552"/>
                    <a:pt x="3548" y="16215"/>
                    <a:pt x="7999" y="16269"/>
                  </a:cubicBezTo>
                  <a:cubicBezTo>
                    <a:pt x="8063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1" y="8181"/>
                  </a:cubicBezTo>
                  <a:cubicBezTo>
                    <a:pt x="16251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8" y="3522"/>
                    <a:pt x="36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0"/>
            <p:cNvSpPr/>
            <p:nvPr/>
          </p:nvSpPr>
          <p:spPr>
            <a:xfrm>
              <a:off x="12957835" y="303827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1"/>
                    <a:pt x="3609" y="0"/>
                    <a:pt x="8060" y="0"/>
                  </a:cubicBezTo>
                  <a:cubicBezTo>
                    <a:pt x="12512" y="0"/>
                    <a:pt x="16121" y="3621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0"/>
            <p:cNvSpPr/>
            <p:nvPr/>
          </p:nvSpPr>
          <p:spPr>
            <a:xfrm>
              <a:off x="12924551" y="303827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1"/>
                    <a:pt x="3609" y="0"/>
                    <a:pt x="8060" y="0"/>
                  </a:cubicBezTo>
                  <a:cubicBezTo>
                    <a:pt x="12512" y="0"/>
                    <a:pt x="16121" y="3621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0"/>
            <p:cNvSpPr/>
            <p:nvPr/>
          </p:nvSpPr>
          <p:spPr>
            <a:xfrm>
              <a:off x="12891171" y="303827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6"/>
                    <a:pt x="7999" y="16268"/>
                  </a:cubicBezTo>
                  <a:cubicBezTo>
                    <a:pt x="8031" y="16269"/>
                    <a:pt x="8063" y="16269"/>
                    <a:pt x="8095" y="16269"/>
                  </a:cubicBezTo>
                  <a:cubicBezTo>
                    <a:pt x="12546" y="16322"/>
                    <a:pt x="16197" y="12743"/>
                    <a:pt x="16250" y="8276"/>
                  </a:cubicBezTo>
                  <a:cubicBezTo>
                    <a:pt x="16251" y="8213"/>
                    <a:pt x="16251" y="8149"/>
                    <a:pt x="16250" y="8085"/>
                  </a:cubicBezTo>
                  <a:cubicBezTo>
                    <a:pt x="16250" y="3618"/>
                    <a:pt x="12642" y="-4"/>
                    <a:pt x="8191" y="-5"/>
                  </a:cubicBezTo>
                  <a:cubicBezTo>
                    <a:pt x="8158" y="-5"/>
                    <a:pt x="8127" y="-4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0"/>
            <p:cNvSpPr/>
            <p:nvPr/>
          </p:nvSpPr>
          <p:spPr>
            <a:xfrm>
              <a:off x="12857508" y="303827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6"/>
                    <a:pt x="7999" y="16268"/>
                  </a:cubicBezTo>
                  <a:cubicBezTo>
                    <a:pt x="8031" y="16269"/>
                    <a:pt x="8063" y="16269"/>
                    <a:pt x="8095" y="16269"/>
                  </a:cubicBezTo>
                  <a:cubicBezTo>
                    <a:pt x="12546" y="16322"/>
                    <a:pt x="16197" y="12743"/>
                    <a:pt x="16250" y="8276"/>
                  </a:cubicBezTo>
                  <a:cubicBezTo>
                    <a:pt x="16251" y="8213"/>
                    <a:pt x="16251" y="8149"/>
                    <a:pt x="16250" y="8085"/>
                  </a:cubicBezTo>
                  <a:cubicBezTo>
                    <a:pt x="16250" y="3618"/>
                    <a:pt x="12642" y="-4"/>
                    <a:pt x="8191" y="-5"/>
                  </a:cubicBezTo>
                  <a:cubicBezTo>
                    <a:pt x="8158" y="-5"/>
                    <a:pt x="8127" y="-4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0"/>
            <p:cNvSpPr/>
            <p:nvPr/>
          </p:nvSpPr>
          <p:spPr>
            <a:xfrm>
              <a:off x="13357244" y="308528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0"/>
            <p:cNvSpPr/>
            <p:nvPr/>
          </p:nvSpPr>
          <p:spPr>
            <a:xfrm>
              <a:off x="13323960" y="3085269"/>
              <a:ext cx="16310" cy="16367"/>
            </a:xfrm>
            <a:custGeom>
              <a:rect b="b" l="l" r="r" t="t"/>
              <a:pathLst>
                <a:path extrusionOk="0" h="16367" w="16310">
                  <a:moveTo>
                    <a:pt x="34" y="8098"/>
                  </a:moveTo>
                  <a:cubicBezTo>
                    <a:pt x="-10" y="12617"/>
                    <a:pt x="3605" y="16318"/>
                    <a:pt x="8108" y="16363"/>
                  </a:cubicBezTo>
                  <a:cubicBezTo>
                    <a:pt x="12612" y="16407"/>
                    <a:pt x="16299" y="12780"/>
                    <a:pt x="16344" y="8260"/>
                  </a:cubicBezTo>
                  <a:cubicBezTo>
                    <a:pt x="16388" y="3741"/>
                    <a:pt x="12773" y="40"/>
                    <a:pt x="8270" y="-4"/>
                  </a:cubicBezTo>
                  <a:cubicBezTo>
                    <a:pt x="8085" y="-6"/>
                    <a:pt x="7900" y="-2"/>
                    <a:pt x="7715" y="9"/>
                  </a:cubicBezTo>
                  <a:cubicBezTo>
                    <a:pt x="3412" y="213"/>
                    <a:pt x="30" y="3775"/>
                    <a:pt x="34" y="8098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0"/>
            <p:cNvSpPr/>
            <p:nvPr/>
          </p:nvSpPr>
          <p:spPr>
            <a:xfrm>
              <a:off x="13290676" y="308528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0"/>
            <p:cNvSpPr/>
            <p:nvPr/>
          </p:nvSpPr>
          <p:spPr>
            <a:xfrm>
              <a:off x="13257392" y="3085277"/>
              <a:ext cx="16310" cy="16367"/>
            </a:xfrm>
            <a:custGeom>
              <a:rect b="b" l="l" r="r" t="t"/>
              <a:pathLst>
                <a:path extrusionOk="0" h="16367" w="16310">
                  <a:moveTo>
                    <a:pt x="34" y="8089"/>
                  </a:moveTo>
                  <a:cubicBezTo>
                    <a:pt x="-15" y="12608"/>
                    <a:pt x="3595" y="16313"/>
                    <a:pt x="8099" y="16363"/>
                  </a:cubicBezTo>
                  <a:cubicBezTo>
                    <a:pt x="12603" y="16413"/>
                    <a:pt x="16294" y="12789"/>
                    <a:pt x="16344" y="8270"/>
                  </a:cubicBezTo>
                  <a:cubicBezTo>
                    <a:pt x="16393" y="3750"/>
                    <a:pt x="12783" y="46"/>
                    <a:pt x="8279" y="-4"/>
                  </a:cubicBezTo>
                  <a:cubicBezTo>
                    <a:pt x="8154" y="-5"/>
                    <a:pt x="8029" y="-4"/>
                    <a:pt x="7905" y="0"/>
                  </a:cubicBezTo>
                  <a:cubicBezTo>
                    <a:pt x="3528" y="104"/>
                    <a:pt x="34" y="3695"/>
                    <a:pt x="34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0"/>
            <p:cNvSpPr/>
            <p:nvPr/>
          </p:nvSpPr>
          <p:spPr>
            <a:xfrm>
              <a:off x="13224108" y="308528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0"/>
            <p:cNvSpPr/>
            <p:nvPr/>
          </p:nvSpPr>
          <p:spPr>
            <a:xfrm>
              <a:off x="13190681" y="3085282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1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0"/>
            <p:cNvSpPr/>
            <p:nvPr/>
          </p:nvSpPr>
          <p:spPr>
            <a:xfrm>
              <a:off x="13157397" y="3085282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1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0"/>
            <p:cNvSpPr/>
            <p:nvPr/>
          </p:nvSpPr>
          <p:spPr>
            <a:xfrm>
              <a:off x="13124113" y="3085280"/>
              <a:ext cx="16310" cy="17156"/>
            </a:xfrm>
            <a:custGeom>
              <a:rect b="b" l="l" r="r" t="t"/>
              <a:pathLst>
                <a:path extrusionOk="0" h="17156" w="16310">
                  <a:moveTo>
                    <a:pt x="82" y="8086"/>
                  </a:moveTo>
                  <a:cubicBezTo>
                    <a:pt x="-403" y="12580"/>
                    <a:pt x="2834" y="16618"/>
                    <a:pt x="7312" y="17104"/>
                  </a:cubicBezTo>
                  <a:cubicBezTo>
                    <a:pt x="11789" y="17590"/>
                    <a:pt x="15812" y="14342"/>
                    <a:pt x="16297" y="9849"/>
                  </a:cubicBezTo>
                  <a:cubicBezTo>
                    <a:pt x="16361" y="9263"/>
                    <a:pt x="16361" y="8673"/>
                    <a:pt x="16297" y="8086"/>
                  </a:cubicBezTo>
                  <a:cubicBezTo>
                    <a:pt x="16299" y="3693"/>
                    <a:pt x="12804" y="101"/>
                    <a:pt x="8427" y="-2"/>
                  </a:cubicBezTo>
                  <a:cubicBezTo>
                    <a:pt x="3924" y="-108"/>
                    <a:pt x="189" y="3470"/>
                    <a:pt x="84" y="7988"/>
                  </a:cubicBezTo>
                  <a:cubicBezTo>
                    <a:pt x="83" y="8021"/>
                    <a:pt x="82" y="8054"/>
                    <a:pt x="82" y="808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0"/>
            <p:cNvSpPr/>
            <p:nvPr/>
          </p:nvSpPr>
          <p:spPr>
            <a:xfrm>
              <a:off x="13090877" y="3085282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604"/>
                    <a:pt x="3685" y="16268"/>
                    <a:pt x="8189" y="16268"/>
                  </a:cubicBezTo>
                  <a:cubicBezTo>
                    <a:pt x="12641" y="16268"/>
                    <a:pt x="16250" y="12647"/>
                    <a:pt x="16250" y="8180"/>
                  </a:cubicBezTo>
                  <a:cubicBezTo>
                    <a:pt x="16250" y="8148"/>
                    <a:pt x="16250" y="8116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0"/>
            <p:cNvSpPr/>
            <p:nvPr/>
          </p:nvSpPr>
          <p:spPr>
            <a:xfrm>
              <a:off x="13057593" y="3085273"/>
              <a:ext cx="16215" cy="16281"/>
            </a:xfrm>
            <a:custGeom>
              <a:rect b="b" l="l" r="r" t="t"/>
              <a:pathLst>
                <a:path extrusionOk="0" h="16281" w="16215">
                  <a:moveTo>
                    <a:pt x="34" y="8093"/>
                  </a:moveTo>
                  <a:cubicBezTo>
                    <a:pt x="34" y="12613"/>
                    <a:pt x="3685" y="16277"/>
                    <a:pt x="8189" y="16277"/>
                  </a:cubicBezTo>
                  <a:cubicBezTo>
                    <a:pt x="12641" y="16277"/>
                    <a:pt x="16250" y="12656"/>
                    <a:pt x="16250" y="8189"/>
                  </a:cubicBezTo>
                  <a:cubicBezTo>
                    <a:pt x="16250" y="8157"/>
                    <a:pt x="16250" y="8125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0"/>
            <p:cNvSpPr/>
            <p:nvPr/>
          </p:nvSpPr>
          <p:spPr>
            <a:xfrm>
              <a:off x="13024308" y="3085282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5"/>
                    <a:pt x="7999" y="16269"/>
                  </a:cubicBezTo>
                  <a:cubicBezTo>
                    <a:pt x="8062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0" y="8181"/>
                  </a:cubicBezTo>
                  <a:cubicBezTo>
                    <a:pt x="16250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0"/>
            <p:cNvSpPr/>
            <p:nvPr/>
          </p:nvSpPr>
          <p:spPr>
            <a:xfrm>
              <a:off x="12991024" y="3085282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9" y="12552"/>
                    <a:pt x="3548" y="16215"/>
                    <a:pt x="7999" y="16269"/>
                  </a:cubicBezTo>
                  <a:cubicBezTo>
                    <a:pt x="8063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1" y="8181"/>
                  </a:cubicBezTo>
                  <a:cubicBezTo>
                    <a:pt x="16251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8" y="3522"/>
                    <a:pt x="36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0"/>
            <p:cNvSpPr/>
            <p:nvPr/>
          </p:nvSpPr>
          <p:spPr>
            <a:xfrm>
              <a:off x="12957740" y="3085282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9" y="12552"/>
                    <a:pt x="3548" y="16215"/>
                    <a:pt x="7999" y="16269"/>
                  </a:cubicBezTo>
                  <a:cubicBezTo>
                    <a:pt x="8063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1" y="8181"/>
                  </a:cubicBezTo>
                  <a:cubicBezTo>
                    <a:pt x="16251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8" y="3522"/>
                    <a:pt x="36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0"/>
            <p:cNvSpPr/>
            <p:nvPr/>
          </p:nvSpPr>
          <p:spPr>
            <a:xfrm>
              <a:off x="12924456" y="308528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6"/>
                    <a:pt x="7999" y="16268"/>
                  </a:cubicBezTo>
                  <a:cubicBezTo>
                    <a:pt x="8031" y="16269"/>
                    <a:pt x="8063" y="16269"/>
                    <a:pt x="8095" y="16269"/>
                  </a:cubicBezTo>
                  <a:cubicBezTo>
                    <a:pt x="12546" y="16322"/>
                    <a:pt x="16197" y="12743"/>
                    <a:pt x="16250" y="8276"/>
                  </a:cubicBezTo>
                  <a:cubicBezTo>
                    <a:pt x="16251" y="8213"/>
                    <a:pt x="16251" y="8149"/>
                    <a:pt x="16250" y="8085"/>
                  </a:cubicBezTo>
                  <a:cubicBezTo>
                    <a:pt x="16250" y="3618"/>
                    <a:pt x="12642" y="-4"/>
                    <a:pt x="8191" y="-5"/>
                  </a:cubicBezTo>
                  <a:cubicBezTo>
                    <a:pt x="8158" y="-5"/>
                    <a:pt x="8127" y="-4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0"/>
            <p:cNvSpPr/>
            <p:nvPr/>
          </p:nvSpPr>
          <p:spPr>
            <a:xfrm>
              <a:off x="12891171" y="308528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6"/>
                    <a:pt x="7999" y="16268"/>
                  </a:cubicBezTo>
                  <a:cubicBezTo>
                    <a:pt x="8031" y="16269"/>
                    <a:pt x="8063" y="16269"/>
                    <a:pt x="8095" y="16269"/>
                  </a:cubicBezTo>
                  <a:cubicBezTo>
                    <a:pt x="12546" y="16322"/>
                    <a:pt x="16197" y="12743"/>
                    <a:pt x="16250" y="8276"/>
                  </a:cubicBezTo>
                  <a:cubicBezTo>
                    <a:pt x="16251" y="8213"/>
                    <a:pt x="16251" y="8149"/>
                    <a:pt x="16250" y="8085"/>
                  </a:cubicBezTo>
                  <a:cubicBezTo>
                    <a:pt x="16250" y="3618"/>
                    <a:pt x="12642" y="-4"/>
                    <a:pt x="8191" y="-5"/>
                  </a:cubicBezTo>
                  <a:cubicBezTo>
                    <a:pt x="8158" y="-5"/>
                    <a:pt x="8127" y="-4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30"/>
            <p:cNvSpPr/>
            <p:nvPr/>
          </p:nvSpPr>
          <p:spPr>
            <a:xfrm>
              <a:off x="12857508" y="308528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6"/>
                    <a:pt x="7999" y="16268"/>
                  </a:cubicBezTo>
                  <a:cubicBezTo>
                    <a:pt x="8031" y="16269"/>
                    <a:pt x="8063" y="16269"/>
                    <a:pt x="8095" y="16269"/>
                  </a:cubicBezTo>
                  <a:cubicBezTo>
                    <a:pt x="12546" y="16322"/>
                    <a:pt x="16197" y="12743"/>
                    <a:pt x="16250" y="8276"/>
                  </a:cubicBezTo>
                  <a:cubicBezTo>
                    <a:pt x="16251" y="8213"/>
                    <a:pt x="16251" y="8149"/>
                    <a:pt x="16250" y="8085"/>
                  </a:cubicBezTo>
                  <a:cubicBezTo>
                    <a:pt x="16250" y="3618"/>
                    <a:pt x="12642" y="-4"/>
                    <a:pt x="8191" y="-5"/>
                  </a:cubicBezTo>
                  <a:cubicBezTo>
                    <a:pt x="8158" y="-5"/>
                    <a:pt x="8127" y="-4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0"/>
            <p:cNvSpPr/>
            <p:nvPr/>
          </p:nvSpPr>
          <p:spPr>
            <a:xfrm>
              <a:off x="12824603" y="3085282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5" y="8084"/>
                  </a:moveTo>
                  <a:cubicBezTo>
                    <a:pt x="-18" y="12551"/>
                    <a:pt x="3548" y="16215"/>
                    <a:pt x="7999" y="16267"/>
                  </a:cubicBezTo>
                  <a:cubicBezTo>
                    <a:pt x="8031" y="16268"/>
                    <a:pt x="8063" y="16268"/>
                    <a:pt x="8095" y="16268"/>
                  </a:cubicBezTo>
                  <a:cubicBezTo>
                    <a:pt x="12599" y="16268"/>
                    <a:pt x="16250" y="12604"/>
                    <a:pt x="16250" y="8084"/>
                  </a:cubicBezTo>
                  <a:cubicBezTo>
                    <a:pt x="16198" y="3601"/>
                    <a:pt x="12562" y="-5"/>
                    <a:pt x="8095" y="-5"/>
                  </a:cubicBezTo>
                  <a:cubicBezTo>
                    <a:pt x="3644" y="-5"/>
                    <a:pt x="35" y="3617"/>
                    <a:pt x="35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0"/>
            <p:cNvSpPr/>
            <p:nvPr/>
          </p:nvSpPr>
          <p:spPr>
            <a:xfrm>
              <a:off x="13390529" y="3132388"/>
              <a:ext cx="14413" cy="16177"/>
            </a:xfrm>
            <a:custGeom>
              <a:rect b="b" l="l" r="r" t="t"/>
              <a:pathLst>
                <a:path extrusionOk="0" h="16177" w="14413">
                  <a:moveTo>
                    <a:pt x="34" y="7989"/>
                  </a:moveTo>
                  <a:cubicBezTo>
                    <a:pt x="34" y="12472"/>
                    <a:pt x="3627" y="16121"/>
                    <a:pt x="8094" y="16173"/>
                  </a:cubicBezTo>
                  <a:cubicBezTo>
                    <a:pt x="10556" y="16148"/>
                    <a:pt x="12881" y="15034"/>
                    <a:pt x="14448" y="13128"/>
                  </a:cubicBezTo>
                  <a:cubicBezTo>
                    <a:pt x="12836" y="8655"/>
                    <a:pt x="11034" y="4278"/>
                    <a:pt x="9232" y="-5"/>
                  </a:cubicBezTo>
                  <a:lnTo>
                    <a:pt x="8094" y="-5"/>
                  </a:lnTo>
                  <a:cubicBezTo>
                    <a:pt x="3679" y="-5"/>
                    <a:pt x="86" y="3559"/>
                    <a:pt x="34" y="79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0"/>
            <p:cNvSpPr/>
            <p:nvPr/>
          </p:nvSpPr>
          <p:spPr>
            <a:xfrm>
              <a:off x="13357244" y="313229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4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0"/>
            <p:cNvSpPr/>
            <p:nvPr/>
          </p:nvSpPr>
          <p:spPr>
            <a:xfrm>
              <a:off x="13323960" y="313229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4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0"/>
            <p:cNvSpPr/>
            <p:nvPr/>
          </p:nvSpPr>
          <p:spPr>
            <a:xfrm>
              <a:off x="13290676" y="313229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4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13257392" y="313229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4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13224108" y="3132293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13190681" y="313229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13157397" y="313229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0"/>
            <p:cNvSpPr/>
            <p:nvPr/>
          </p:nvSpPr>
          <p:spPr>
            <a:xfrm>
              <a:off x="13124113" y="3132290"/>
              <a:ext cx="16310" cy="17156"/>
            </a:xfrm>
            <a:custGeom>
              <a:rect b="b" l="l" r="r" t="t"/>
              <a:pathLst>
                <a:path extrusionOk="0" h="17156" w="16310">
                  <a:moveTo>
                    <a:pt x="82" y="8086"/>
                  </a:moveTo>
                  <a:cubicBezTo>
                    <a:pt x="-403" y="12580"/>
                    <a:pt x="2834" y="16618"/>
                    <a:pt x="7312" y="17104"/>
                  </a:cubicBezTo>
                  <a:cubicBezTo>
                    <a:pt x="11789" y="17590"/>
                    <a:pt x="15812" y="14342"/>
                    <a:pt x="16297" y="9849"/>
                  </a:cubicBezTo>
                  <a:cubicBezTo>
                    <a:pt x="16361" y="9263"/>
                    <a:pt x="16361" y="8673"/>
                    <a:pt x="16297" y="8086"/>
                  </a:cubicBezTo>
                  <a:cubicBezTo>
                    <a:pt x="16299" y="3693"/>
                    <a:pt x="12804" y="101"/>
                    <a:pt x="8427" y="-2"/>
                  </a:cubicBezTo>
                  <a:cubicBezTo>
                    <a:pt x="3924" y="-108"/>
                    <a:pt x="189" y="3470"/>
                    <a:pt x="84" y="7988"/>
                  </a:cubicBezTo>
                  <a:cubicBezTo>
                    <a:pt x="83" y="8021"/>
                    <a:pt x="82" y="8054"/>
                    <a:pt x="82" y="808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0"/>
            <p:cNvSpPr/>
            <p:nvPr/>
          </p:nvSpPr>
          <p:spPr>
            <a:xfrm>
              <a:off x="13090877" y="313229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85" y="12582"/>
                    <a:pt x="3707" y="16217"/>
                    <a:pt x="8189" y="16268"/>
                  </a:cubicBezTo>
                  <a:cubicBezTo>
                    <a:pt x="12656" y="16216"/>
                    <a:pt x="16250" y="12567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0"/>
            <p:cNvSpPr/>
            <p:nvPr/>
          </p:nvSpPr>
          <p:spPr>
            <a:xfrm>
              <a:off x="13057593" y="3132284"/>
              <a:ext cx="16215" cy="16281"/>
            </a:xfrm>
            <a:custGeom>
              <a:rect b="b" l="l" r="r" t="t"/>
              <a:pathLst>
                <a:path extrusionOk="0" h="16281" w="16215">
                  <a:moveTo>
                    <a:pt x="34" y="8093"/>
                  </a:moveTo>
                  <a:cubicBezTo>
                    <a:pt x="85" y="12591"/>
                    <a:pt x="3707" y="16226"/>
                    <a:pt x="8189" y="16277"/>
                  </a:cubicBezTo>
                  <a:cubicBezTo>
                    <a:pt x="12656" y="16225"/>
                    <a:pt x="16250" y="12576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30"/>
            <p:cNvSpPr/>
            <p:nvPr/>
          </p:nvSpPr>
          <p:spPr>
            <a:xfrm>
              <a:off x="13024309" y="313229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50" y="12568"/>
                    <a:pt x="16249" y="8085"/>
                  </a:cubicBezTo>
                  <a:cubicBezTo>
                    <a:pt x="16249" y="3618"/>
                    <a:pt x="12641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12991024" y="313229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12957740" y="313229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0"/>
            <p:cNvSpPr/>
            <p:nvPr/>
          </p:nvSpPr>
          <p:spPr>
            <a:xfrm>
              <a:off x="12924456" y="313229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0"/>
            <p:cNvSpPr/>
            <p:nvPr/>
          </p:nvSpPr>
          <p:spPr>
            <a:xfrm>
              <a:off x="12891172" y="313229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12857509" y="313229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0"/>
            <p:cNvSpPr/>
            <p:nvPr/>
          </p:nvSpPr>
          <p:spPr>
            <a:xfrm>
              <a:off x="12824604" y="313229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12796440" y="3132768"/>
              <a:ext cx="11094" cy="15797"/>
            </a:xfrm>
            <a:custGeom>
              <a:rect b="b" l="l" r="r" t="t"/>
              <a:pathLst>
                <a:path extrusionOk="0" h="15797" w="11094">
                  <a:moveTo>
                    <a:pt x="34" y="15221"/>
                  </a:moveTo>
                  <a:cubicBezTo>
                    <a:pt x="965" y="15610"/>
                    <a:pt x="1966" y="15805"/>
                    <a:pt x="2974" y="15792"/>
                  </a:cubicBezTo>
                  <a:cubicBezTo>
                    <a:pt x="7456" y="15741"/>
                    <a:pt x="11077" y="12107"/>
                    <a:pt x="11129" y="7608"/>
                  </a:cubicBezTo>
                  <a:cubicBezTo>
                    <a:pt x="11094" y="4242"/>
                    <a:pt x="9032" y="1233"/>
                    <a:pt x="5913" y="-5"/>
                  </a:cubicBezTo>
                  <a:cubicBezTo>
                    <a:pt x="4206" y="5039"/>
                    <a:pt x="1836" y="10082"/>
                    <a:pt x="34" y="1522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13390529" y="317930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13357244" y="317930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13323960" y="317930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13290676" y="317930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13257392" y="317930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13224108" y="3179303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13190681" y="317930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13157397" y="317930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13124113" y="3179301"/>
              <a:ext cx="16310" cy="17156"/>
            </a:xfrm>
            <a:custGeom>
              <a:rect b="b" l="l" r="r" t="t"/>
              <a:pathLst>
                <a:path extrusionOk="0" h="17156" w="16310">
                  <a:moveTo>
                    <a:pt x="82" y="8086"/>
                  </a:moveTo>
                  <a:cubicBezTo>
                    <a:pt x="-403" y="12580"/>
                    <a:pt x="2834" y="16618"/>
                    <a:pt x="7312" y="17104"/>
                  </a:cubicBezTo>
                  <a:cubicBezTo>
                    <a:pt x="11789" y="17590"/>
                    <a:pt x="15812" y="14342"/>
                    <a:pt x="16297" y="9849"/>
                  </a:cubicBezTo>
                  <a:cubicBezTo>
                    <a:pt x="16361" y="9263"/>
                    <a:pt x="16361" y="8673"/>
                    <a:pt x="16297" y="8086"/>
                  </a:cubicBezTo>
                  <a:cubicBezTo>
                    <a:pt x="16299" y="3693"/>
                    <a:pt x="12804" y="101"/>
                    <a:pt x="8427" y="-3"/>
                  </a:cubicBezTo>
                  <a:cubicBezTo>
                    <a:pt x="3924" y="-108"/>
                    <a:pt x="189" y="3470"/>
                    <a:pt x="84" y="7988"/>
                  </a:cubicBezTo>
                  <a:cubicBezTo>
                    <a:pt x="83" y="8021"/>
                    <a:pt x="82" y="8054"/>
                    <a:pt x="82" y="808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13090877" y="317930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85" y="12582"/>
                    <a:pt x="3707" y="16217"/>
                    <a:pt x="8189" y="16268"/>
                  </a:cubicBezTo>
                  <a:cubicBezTo>
                    <a:pt x="12656" y="16216"/>
                    <a:pt x="16250" y="12567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13057593" y="3179294"/>
              <a:ext cx="16215" cy="16281"/>
            </a:xfrm>
            <a:custGeom>
              <a:rect b="b" l="l" r="r" t="t"/>
              <a:pathLst>
                <a:path extrusionOk="0" h="16281" w="16215">
                  <a:moveTo>
                    <a:pt x="34" y="8093"/>
                  </a:moveTo>
                  <a:cubicBezTo>
                    <a:pt x="85" y="12591"/>
                    <a:pt x="3707" y="16226"/>
                    <a:pt x="8189" y="16277"/>
                  </a:cubicBezTo>
                  <a:cubicBezTo>
                    <a:pt x="12656" y="16225"/>
                    <a:pt x="16250" y="12576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13024309" y="317930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50" y="12568"/>
                    <a:pt x="16249" y="8085"/>
                  </a:cubicBezTo>
                  <a:cubicBezTo>
                    <a:pt x="16249" y="3618"/>
                    <a:pt x="12641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12991024" y="317930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12957740" y="317930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12924456" y="317930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12891172" y="317930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12857509" y="317930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12824604" y="317930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12791130" y="317930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13423735" y="3233165"/>
              <a:ext cx="78" cy="3521"/>
            </a:xfrm>
            <a:custGeom>
              <a:rect b="b" l="l" r="r" t="t"/>
              <a:pathLst>
                <a:path extrusionOk="0" h="3521" w="78">
                  <a:moveTo>
                    <a:pt x="112" y="1232"/>
                  </a:moveTo>
                  <a:cubicBezTo>
                    <a:pt x="8" y="1990"/>
                    <a:pt x="8" y="2759"/>
                    <a:pt x="112" y="3516"/>
                  </a:cubicBezTo>
                  <a:cubicBezTo>
                    <a:pt x="112" y="2374"/>
                    <a:pt x="112" y="1232"/>
                    <a:pt x="112" y="-5"/>
                  </a:cubicBezTo>
                  <a:cubicBezTo>
                    <a:pt x="65" y="406"/>
                    <a:pt x="65" y="821"/>
                    <a:pt x="112" y="1232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13390529" y="322631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13357244" y="322631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13323960" y="322631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13290676" y="322631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13257392" y="322631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13224108" y="3226313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13190681" y="322631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1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13157397" y="322631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1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13124113" y="3226311"/>
              <a:ext cx="16310" cy="17156"/>
            </a:xfrm>
            <a:custGeom>
              <a:rect b="b" l="l" r="r" t="t"/>
              <a:pathLst>
                <a:path extrusionOk="0" h="17156" w="16310">
                  <a:moveTo>
                    <a:pt x="82" y="8086"/>
                  </a:moveTo>
                  <a:cubicBezTo>
                    <a:pt x="-403" y="12580"/>
                    <a:pt x="2834" y="16618"/>
                    <a:pt x="7312" y="17104"/>
                  </a:cubicBezTo>
                  <a:cubicBezTo>
                    <a:pt x="11789" y="17590"/>
                    <a:pt x="15812" y="14342"/>
                    <a:pt x="16297" y="9849"/>
                  </a:cubicBezTo>
                  <a:cubicBezTo>
                    <a:pt x="16361" y="9263"/>
                    <a:pt x="16361" y="8673"/>
                    <a:pt x="16297" y="8086"/>
                  </a:cubicBezTo>
                  <a:cubicBezTo>
                    <a:pt x="16299" y="3693"/>
                    <a:pt x="12804" y="101"/>
                    <a:pt x="8427" y="-3"/>
                  </a:cubicBezTo>
                  <a:cubicBezTo>
                    <a:pt x="3924" y="-108"/>
                    <a:pt x="189" y="3470"/>
                    <a:pt x="84" y="7988"/>
                  </a:cubicBezTo>
                  <a:cubicBezTo>
                    <a:pt x="83" y="8021"/>
                    <a:pt x="82" y="8054"/>
                    <a:pt x="82" y="808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13090877" y="322631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85" y="12582"/>
                    <a:pt x="3707" y="16217"/>
                    <a:pt x="8189" y="16268"/>
                  </a:cubicBezTo>
                  <a:cubicBezTo>
                    <a:pt x="12656" y="16216"/>
                    <a:pt x="16250" y="12567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13057593" y="3226304"/>
              <a:ext cx="16215" cy="16281"/>
            </a:xfrm>
            <a:custGeom>
              <a:rect b="b" l="l" r="r" t="t"/>
              <a:pathLst>
                <a:path extrusionOk="0" h="16281" w="16215">
                  <a:moveTo>
                    <a:pt x="34" y="8093"/>
                  </a:moveTo>
                  <a:cubicBezTo>
                    <a:pt x="85" y="12591"/>
                    <a:pt x="3707" y="16226"/>
                    <a:pt x="8189" y="16277"/>
                  </a:cubicBezTo>
                  <a:cubicBezTo>
                    <a:pt x="12656" y="16225"/>
                    <a:pt x="16250" y="12576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13024309" y="322631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50" y="12568"/>
                    <a:pt x="16249" y="8085"/>
                  </a:cubicBezTo>
                  <a:cubicBezTo>
                    <a:pt x="16249" y="3618"/>
                    <a:pt x="12641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12991024" y="322631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12957740" y="322631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12924456" y="322631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12891172" y="322631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12857509" y="322631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12824604" y="322631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12791130" y="322631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13423745" y="3279128"/>
              <a:ext cx="68" cy="3521"/>
            </a:xfrm>
            <a:custGeom>
              <a:rect b="b" l="l" r="r" t="t"/>
              <a:pathLst>
                <a:path extrusionOk="0" h="3521" w="68">
                  <a:moveTo>
                    <a:pt x="102" y="2279"/>
                  </a:moveTo>
                  <a:cubicBezTo>
                    <a:pt x="52" y="2690"/>
                    <a:pt x="52" y="3105"/>
                    <a:pt x="102" y="3516"/>
                  </a:cubicBezTo>
                  <a:cubicBezTo>
                    <a:pt x="102" y="2374"/>
                    <a:pt x="102" y="1137"/>
                    <a:pt x="102" y="-5"/>
                  </a:cubicBezTo>
                  <a:cubicBezTo>
                    <a:pt x="11" y="754"/>
                    <a:pt x="11" y="1521"/>
                    <a:pt x="102" y="22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13390529" y="327332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13357244" y="327332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13323960" y="327332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13290676" y="327332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13257392" y="327332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13224108" y="327332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13190681" y="3273324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13157397" y="3273324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13124113" y="3273321"/>
              <a:ext cx="16310" cy="17156"/>
            </a:xfrm>
            <a:custGeom>
              <a:rect b="b" l="l" r="r" t="t"/>
              <a:pathLst>
                <a:path extrusionOk="0" h="17156" w="16310">
                  <a:moveTo>
                    <a:pt x="82" y="8086"/>
                  </a:moveTo>
                  <a:cubicBezTo>
                    <a:pt x="-403" y="12580"/>
                    <a:pt x="2834" y="16618"/>
                    <a:pt x="7312" y="17104"/>
                  </a:cubicBezTo>
                  <a:cubicBezTo>
                    <a:pt x="11789" y="17590"/>
                    <a:pt x="15812" y="14342"/>
                    <a:pt x="16297" y="9849"/>
                  </a:cubicBezTo>
                  <a:cubicBezTo>
                    <a:pt x="16361" y="9263"/>
                    <a:pt x="16361" y="8673"/>
                    <a:pt x="16297" y="8086"/>
                  </a:cubicBezTo>
                  <a:cubicBezTo>
                    <a:pt x="16299" y="3693"/>
                    <a:pt x="12804" y="101"/>
                    <a:pt x="8427" y="-2"/>
                  </a:cubicBezTo>
                  <a:cubicBezTo>
                    <a:pt x="3924" y="-108"/>
                    <a:pt x="189" y="3470"/>
                    <a:pt x="84" y="7988"/>
                  </a:cubicBezTo>
                  <a:cubicBezTo>
                    <a:pt x="83" y="8021"/>
                    <a:pt x="82" y="8054"/>
                    <a:pt x="82" y="808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13090877" y="3273324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85" y="12582"/>
                    <a:pt x="3707" y="16217"/>
                    <a:pt x="8189" y="16268"/>
                  </a:cubicBezTo>
                  <a:cubicBezTo>
                    <a:pt x="12656" y="16216"/>
                    <a:pt x="16250" y="12567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13057593" y="3273315"/>
              <a:ext cx="16215" cy="16281"/>
            </a:xfrm>
            <a:custGeom>
              <a:rect b="b" l="l" r="r" t="t"/>
              <a:pathLst>
                <a:path extrusionOk="0" h="16281" w="16215">
                  <a:moveTo>
                    <a:pt x="34" y="8093"/>
                  </a:moveTo>
                  <a:cubicBezTo>
                    <a:pt x="85" y="12591"/>
                    <a:pt x="3707" y="16226"/>
                    <a:pt x="8189" y="16277"/>
                  </a:cubicBezTo>
                  <a:cubicBezTo>
                    <a:pt x="12656" y="16225"/>
                    <a:pt x="16250" y="12576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13024309" y="327332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50" y="12568"/>
                    <a:pt x="16249" y="8085"/>
                  </a:cubicBezTo>
                  <a:cubicBezTo>
                    <a:pt x="16249" y="3618"/>
                    <a:pt x="12641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12991024" y="327332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12957740" y="327332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12924456" y="327332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12891172" y="327332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12857509" y="327332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12824604" y="3273324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12791130" y="3273324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13390529" y="332033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13357244" y="332033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13323960" y="3320320"/>
              <a:ext cx="16310" cy="16367"/>
            </a:xfrm>
            <a:custGeom>
              <a:rect b="b" l="l" r="r" t="t"/>
              <a:pathLst>
                <a:path extrusionOk="0" h="16367" w="16310">
                  <a:moveTo>
                    <a:pt x="34" y="8098"/>
                  </a:moveTo>
                  <a:cubicBezTo>
                    <a:pt x="-10" y="12617"/>
                    <a:pt x="3605" y="16318"/>
                    <a:pt x="8108" y="16363"/>
                  </a:cubicBezTo>
                  <a:cubicBezTo>
                    <a:pt x="12612" y="16407"/>
                    <a:pt x="16299" y="12780"/>
                    <a:pt x="16344" y="8260"/>
                  </a:cubicBezTo>
                  <a:cubicBezTo>
                    <a:pt x="16388" y="3741"/>
                    <a:pt x="12773" y="40"/>
                    <a:pt x="8270" y="-4"/>
                  </a:cubicBezTo>
                  <a:cubicBezTo>
                    <a:pt x="8085" y="-6"/>
                    <a:pt x="7900" y="-2"/>
                    <a:pt x="7715" y="9"/>
                  </a:cubicBezTo>
                  <a:cubicBezTo>
                    <a:pt x="3412" y="213"/>
                    <a:pt x="30" y="3775"/>
                    <a:pt x="34" y="8098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13290676" y="332033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13257392" y="3320329"/>
              <a:ext cx="16310" cy="16367"/>
            </a:xfrm>
            <a:custGeom>
              <a:rect b="b" l="l" r="r" t="t"/>
              <a:pathLst>
                <a:path extrusionOk="0" h="16367" w="16310">
                  <a:moveTo>
                    <a:pt x="34" y="8089"/>
                  </a:moveTo>
                  <a:cubicBezTo>
                    <a:pt x="-15" y="12608"/>
                    <a:pt x="3595" y="16313"/>
                    <a:pt x="8099" y="16363"/>
                  </a:cubicBezTo>
                  <a:cubicBezTo>
                    <a:pt x="12603" y="16413"/>
                    <a:pt x="16294" y="12789"/>
                    <a:pt x="16344" y="8270"/>
                  </a:cubicBezTo>
                  <a:cubicBezTo>
                    <a:pt x="16393" y="3750"/>
                    <a:pt x="12783" y="46"/>
                    <a:pt x="8279" y="-4"/>
                  </a:cubicBezTo>
                  <a:cubicBezTo>
                    <a:pt x="8154" y="-5"/>
                    <a:pt x="8029" y="-4"/>
                    <a:pt x="7905" y="0"/>
                  </a:cubicBezTo>
                  <a:cubicBezTo>
                    <a:pt x="3528" y="104"/>
                    <a:pt x="34" y="3695"/>
                    <a:pt x="34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13224108" y="332033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13190681" y="3320334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1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13157397" y="3320334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1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13124113" y="3320332"/>
              <a:ext cx="16310" cy="17156"/>
            </a:xfrm>
            <a:custGeom>
              <a:rect b="b" l="l" r="r" t="t"/>
              <a:pathLst>
                <a:path extrusionOk="0" h="17156" w="16310">
                  <a:moveTo>
                    <a:pt x="82" y="8086"/>
                  </a:moveTo>
                  <a:cubicBezTo>
                    <a:pt x="-403" y="12580"/>
                    <a:pt x="2834" y="16618"/>
                    <a:pt x="7312" y="17104"/>
                  </a:cubicBezTo>
                  <a:cubicBezTo>
                    <a:pt x="11789" y="17590"/>
                    <a:pt x="15812" y="14342"/>
                    <a:pt x="16297" y="9849"/>
                  </a:cubicBezTo>
                  <a:cubicBezTo>
                    <a:pt x="16361" y="9263"/>
                    <a:pt x="16361" y="8673"/>
                    <a:pt x="16297" y="8086"/>
                  </a:cubicBezTo>
                  <a:cubicBezTo>
                    <a:pt x="16299" y="3693"/>
                    <a:pt x="12804" y="101"/>
                    <a:pt x="8427" y="-2"/>
                  </a:cubicBezTo>
                  <a:cubicBezTo>
                    <a:pt x="3924" y="-108"/>
                    <a:pt x="189" y="3470"/>
                    <a:pt x="84" y="7988"/>
                  </a:cubicBezTo>
                  <a:cubicBezTo>
                    <a:pt x="83" y="8021"/>
                    <a:pt x="82" y="8054"/>
                    <a:pt x="82" y="808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13090877" y="3320334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85" y="12582"/>
                    <a:pt x="3707" y="16217"/>
                    <a:pt x="8189" y="16268"/>
                  </a:cubicBezTo>
                  <a:cubicBezTo>
                    <a:pt x="12656" y="16216"/>
                    <a:pt x="16250" y="12567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13057593" y="3320325"/>
              <a:ext cx="16594" cy="16191"/>
            </a:xfrm>
            <a:custGeom>
              <a:rect b="b" l="l" r="r" t="t"/>
              <a:pathLst>
                <a:path extrusionOk="0" h="16191" w="16594">
                  <a:moveTo>
                    <a:pt x="34" y="8093"/>
                  </a:moveTo>
                  <a:cubicBezTo>
                    <a:pt x="136" y="12665"/>
                    <a:pt x="3911" y="16288"/>
                    <a:pt x="8467" y="16185"/>
                  </a:cubicBezTo>
                  <a:cubicBezTo>
                    <a:pt x="8500" y="16184"/>
                    <a:pt x="8534" y="16183"/>
                    <a:pt x="8568" y="16182"/>
                  </a:cubicBezTo>
                  <a:cubicBezTo>
                    <a:pt x="13035" y="16130"/>
                    <a:pt x="16629" y="12481"/>
                    <a:pt x="16629" y="7998"/>
                  </a:cubicBezTo>
                  <a:cubicBezTo>
                    <a:pt x="16577" y="3568"/>
                    <a:pt x="12983" y="4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13024309" y="332033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50" y="12568"/>
                    <a:pt x="16249" y="8085"/>
                  </a:cubicBezTo>
                  <a:cubicBezTo>
                    <a:pt x="16249" y="3618"/>
                    <a:pt x="12641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12991024" y="332033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12957740" y="332033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12924456" y="332033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12891172" y="332033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12857509" y="332033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12824604" y="3320334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12791130" y="3320334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13390529" y="3367439"/>
              <a:ext cx="14413" cy="16177"/>
            </a:xfrm>
            <a:custGeom>
              <a:rect b="b" l="l" r="r" t="t"/>
              <a:pathLst>
                <a:path extrusionOk="0" h="16177" w="14413">
                  <a:moveTo>
                    <a:pt x="34" y="7989"/>
                  </a:moveTo>
                  <a:cubicBezTo>
                    <a:pt x="34" y="12472"/>
                    <a:pt x="3627" y="16121"/>
                    <a:pt x="8094" y="16173"/>
                  </a:cubicBezTo>
                  <a:lnTo>
                    <a:pt x="9232" y="16173"/>
                  </a:lnTo>
                  <a:cubicBezTo>
                    <a:pt x="11034" y="11795"/>
                    <a:pt x="12836" y="7418"/>
                    <a:pt x="14448" y="2945"/>
                  </a:cubicBezTo>
                  <a:cubicBezTo>
                    <a:pt x="12872" y="1064"/>
                    <a:pt x="10544" y="-16"/>
                    <a:pt x="8094" y="-5"/>
                  </a:cubicBezTo>
                  <a:cubicBezTo>
                    <a:pt x="3679" y="-5"/>
                    <a:pt x="86" y="3559"/>
                    <a:pt x="34" y="79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13357340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2"/>
                    <a:pt x="3609" y="0"/>
                    <a:pt x="8060" y="0"/>
                  </a:cubicBezTo>
                  <a:cubicBezTo>
                    <a:pt x="12512" y="0"/>
                    <a:pt x="16121" y="3622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13323961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13290677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13257393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2"/>
                    <a:pt x="3609" y="0"/>
                    <a:pt x="8060" y="0"/>
                  </a:cubicBezTo>
                  <a:cubicBezTo>
                    <a:pt x="12512" y="0"/>
                    <a:pt x="16121" y="3622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13224108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13190729" y="3367344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86" y="12567"/>
                    <a:pt x="3722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13157445" y="3367344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86" y="12567"/>
                    <a:pt x="3722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13124256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2"/>
                    <a:pt x="3609" y="0"/>
                    <a:pt x="8060" y="0"/>
                  </a:cubicBezTo>
                  <a:cubicBezTo>
                    <a:pt x="12512" y="0"/>
                    <a:pt x="16121" y="3622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13090972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2"/>
                    <a:pt x="3609" y="0"/>
                    <a:pt x="8060" y="0"/>
                  </a:cubicBezTo>
                  <a:cubicBezTo>
                    <a:pt x="12512" y="0"/>
                    <a:pt x="16121" y="3622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13057593" y="3367335"/>
              <a:ext cx="16215" cy="16186"/>
            </a:xfrm>
            <a:custGeom>
              <a:rect b="b" l="l" r="r" t="t"/>
              <a:pathLst>
                <a:path extrusionOk="0" h="16186" w="16215">
                  <a:moveTo>
                    <a:pt x="34" y="8093"/>
                  </a:moveTo>
                  <a:cubicBezTo>
                    <a:pt x="86" y="12576"/>
                    <a:pt x="3722" y="16182"/>
                    <a:pt x="8189" y="16182"/>
                  </a:cubicBezTo>
                  <a:cubicBezTo>
                    <a:pt x="12641" y="16182"/>
                    <a:pt x="16249" y="12560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13024309" y="3367344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2" y="16173"/>
                    <a:pt x="8094" y="16174"/>
                  </a:cubicBezTo>
                  <a:cubicBezTo>
                    <a:pt x="8125" y="16174"/>
                    <a:pt x="8157" y="16173"/>
                    <a:pt x="8189" y="16173"/>
                  </a:cubicBezTo>
                  <a:cubicBezTo>
                    <a:pt x="12641" y="16173"/>
                    <a:pt x="16249" y="12552"/>
                    <a:pt x="16249" y="8085"/>
                  </a:cubicBezTo>
                  <a:cubicBezTo>
                    <a:pt x="16249" y="3618"/>
                    <a:pt x="12641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12991024" y="3367344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2" y="16173"/>
                    <a:pt x="8093" y="16174"/>
                  </a:cubicBezTo>
                  <a:cubicBezTo>
                    <a:pt x="8126" y="16174"/>
                    <a:pt x="8157" y="16173"/>
                    <a:pt x="8189" y="16173"/>
                  </a:cubicBezTo>
                  <a:cubicBezTo>
                    <a:pt x="12640" y="16173"/>
                    <a:pt x="16249" y="12552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12957835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2"/>
                    <a:pt x="3609" y="0"/>
                    <a:pt x="8060" y="0"/>
                  </a:cubicBezTo>
                  <a:cubicBezTo>
                    <a:pt x="12512" y="0"/>
                    <a:pt x="16121" y="3622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2924551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2"/>
                    <a:pt x="3609" y="0"/>
                    <a:pt x="8060" y="0"/>
                  </a:cubicBezTo>
                  <a:cubicBezTo>
                    <a:pt x="12512" y="0"/>
                    <a:pt x="16121" y="3622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2891172" y="3367343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3" y="16174"/>
                    <a:pt x="8094" y="16174"/>
                  </a:cubicBezTo>
                  <a:cubicBezTo>
                    <a:pt x="12545" y="16226"/>
                    <a:pt x="16196" y="12648"/>
                    <a:pt x="16248" y="8181"/>
                  </a:cubicBezTo>
                  <a:cubicBezTo>
                    <a:pt x="16249" y="8149"/>
                    <a:pt x="16249" y="8116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2857509" y="3367343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3" y="16174"/>
                    <a:pt x="8094" y="16174"/>
                  </a:cubicBezTo>
                  <a:cubicBezTo>
                    <a:pt x="12545" y="16226"/>
                    <a:pt x="16196" y="12648"/>
                    <a:pt x="16248" y="8181"/>
                  </a:cubicBezTo>
                  <a:cubicBezTo>
                    <a:pt x="16249" y="8149"/>
                    <a:pt x="16249" y="8116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12824698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2"/>
                    <a:pt x="3609" y="0"/>
                    <a:pt x="8060" y="0"/>
                  </a:cubicBezTo>
                  <a:cubicBezTo>
                    <a:pt x="12512" y="0"/>
                    <a:pt x="16121" y="3622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12796440" y="3367344"/>
              <a:ext cx="11094" cy="15702"/>
            </a:xfrm>
            <a:custGeom>
              <a:rect b="b" l="l" r="r" t="t"/>
              <a:pathLst>
                <a:path extrusionOk="0" h="15702" w="11094">
                  <a:moveTo>
                    <a:pt x="34" y="567"/>
                  </a:moveTo>
                  <a:cubicBezTo>
                    <a:pt x="1836" y="5610"/>
                    <a:pt x="3827" y="10654"/>
                    <a:pt x="5913" y="15698"/>
                  </a:cubicBezTo>
                  <a:cubicBezTo>
                    <a:pt x="9049" y="14481"/>
                    <a:pt x="11120" y="11458"/>
                    <a:pt x="11129" y="8085"/>
                  </a:cubicBezTo>
                  <a:cubicBezTo>
                    <a:pt x="11077" y="3601"/>
                    <a:pt x="7441" y="-4"/>
                    <a:pt x="2974" y="-4"/>
                  </a:cubicBezTo>
                  <a:cubicBezTo>
                    <a:pt x="1966" y="-17"/>
                    <a:pt x="965" y="178"/>
                    <a:pt x="34" y="567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13357245" y="3414069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13323961" y="3414069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13290677" y="3414069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13257393" y="3414069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13224108" y="3414069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13190729" y="3414069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86" y="12567"/>
                    <a:pt x="3722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13157445" y="3414069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86" y="12567"/>
                    <a:pt x="3722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13124161" y="3414069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86" y="12567"/>
                    <a:pt x="3722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13090877" y="3414069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86" y="12567"/>
                    <a:pt x="3722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13057593" y="3414345"/>
              <a:ext cx="16215" cy="15901"/>
            </a:xfrm>
            <a:custGeom>
              <a:rect b="b" l="l" r="r" t="t"/>
              <a:pathLst>
                <a:path extrusionOk="0" h="15901" w="16215">
                  <a:moveTo>
                    <a:pt x="34" y="7808"/>
                  </a:moveTo>
                  <a:cubicBezTo>
                    <a:pt x="86" y="12291"/>
                    <a:pt x="3722" y="15897"/>
                    <a:pt x="8189" y="15897"/>
                  </a:cubicBezTo>
                  <a:cubicBezTo>
                    <a:pt x="12641" y="15897"/>
                    <a:pt x="16249" y="12275"/>
                    <a:pt x="16249" y="7808"/>
                  </a:cubicBezTo>
                  <a:cubicBezTo>
                    <a:pt x="16106" y="3596"/>
                    <a:pt x="12763" y="201"/>
                    <a:pt x="8568" y="5"/>
                  </a:cubicBezTo>
                  <a:cubicBezTo>
                    <a:pt x="4070" y="-210"/>
                    <a:pt x="249" y="3275"/>
                    <a:pt x="35" y="7790"/>
                  </a:cubicBezTo>
                  <a:cubicBezTo>
                    <a:pt x="35" y="7797"/>
                    <a:pt x="34" y="7802"/>
                    <a:pt x="34" y="7808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13024309" y="3414068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2" y="16173"/>
                    <a:pt x="8094" y="16174"/>
                  </a:cubicBezTo>
                  <a:cubicBezTo>
                    <a:pt x="8125" y="16174"/>
                    <a:pt x="8157" y="16173"/>
                    <a:pt x="8189" y="16173"/>
                  </a:cubicBezTo>
                  <a:cubicBezTo>
                    <a:pt x="12641" y="16173"/>
                    <a:pt x="16249" y="12552"/>
                    <a:pt x="16249" y="8085"/>
                  </a:cubicBezTo>
                  <a:cubicBezTo>
                    <a:pt x="16249" y="3618"/>
                    <a:pt x="12641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12991024" y="3414068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2" y="16173"/>
                    <a:pt x="8093" y="16174"/>
                  </a:cubicBezTo>
                  <a:cubicBezTo>
                    <a:pt x="8126" y="16174"/>
                    <a:pt x="8157" y="16173"/>
                    <a:pt x="8189" y="16173"/>
                  </a:cubicBezTo>
                  <a:cubicBezTo>
                    <a:pt x="12640" y="16173"/>
                    <a:pt x="16249" y="12552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12957740" y="3414068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2" y="16173"/>
                    <a:pt x="8093" y="16174"/>
                  </a:cubicBezTo>
                  <a:cubicBezTo>
                    <a:pt x="8126" y="16174"/>
                    <a:pt x="8157" y="16173"/>
                    <a:pt x="8189" y="16173"/>
                  </a:cubicBezTo>
                  <a:cubicBezTo>
                    <a:pt x="12640" y="16173"/>
                    <a:pt x="16249" y="12552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12924456" y="3414068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3" y="16174"/>
                    <a:pt x="8094" y="16174"/>
                  </a:cubicBezTo>
                  <a:cubicBezTo>
                    <a:pt x="12545" y="16226"/>
                    <a:pt x="16196" y="12648"/>
                    <a:pt x="16248" y="8181"/>
                  </a:cubicBezTo>
                  <a:cubicBezTo>
                    <a:pt x="16249" y="8149"/>
                    <a:pt x="16249" y="8116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12891172" y="3414068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3" y="16174"/>
                    <a:pt x="8094" y="16174"/>
                  </a:cubicBezTo>
                  <a:cubicBezTo>
                    <a:pt x="12545" y="16226"/>
                    <a:pt x="16196" y="12648"/>
                    <a:pt x="16248" y="8181"/>
                  </a:cubicBezTo>
                  <a:cubicBezTo>
                    <a:pt x="16249" y="8149"/>
                    <a:pt x="16249" y="8116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12857509" y="3414068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3" y="16174"/>
                    <a:pt x="8094" y="16174"/>
                  </a:cubicBezTo>
                  <a:cubicBezTo>
                    <a:pt x="12545" y="16226"/>
                    <a:pt x="16196" y="12648"/>
                    <a:pt x="16248" y="8181"/>
                  </a:cubicBezTo>
                  <a:cubicBezTo>
                    <a:pt x="16249" y="8149"/>
                    <a:pt x="16249" y="8116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12824604" y="3414069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62" y="16173"/>
                    <a:pt x="16197" y="12567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13323960" y="3461460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274"/>
                  </a:moveTo>
                  <a:cubicBezTo>
                    <a:pt x="35" y="12741"/>
                    <a:pt x="3644" y="16363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3780" y="-57"/>
                    <a:pt x="87" y="3565"/>
                    <a:pt x="35" y="8085"/>
                  </a:cubicBezTo>
                  <a:cubicBezTo>
                    <a:pt x="34" y="8147"/>
                    <a:pt x="34" y="8211"/>
                    <a:pt x="35" y="827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13290676" y="3461460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274"/>
                  </a:moveTo>
                  <a:cubicBezTo>
                    <a:pt x="35" y="12741"/>
                    <a:pt x="3644" y="16363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3780" y="-57"/>
                    <a:pt x="87" y="3565"/>
                    <a:pt x="35" y="8085"/>
                  </a:cubicBezTo>
                  <a:cubicBezTo>
                    <a:pt x="34" y="8147"/>
                    <a:pt x="34" y="8211"/>
                    <a:pt x="35" y="827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13257392" y="3461460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274"/>
                  </a:moveTo>
                  <a:cubicBezTo>
                    <a:pt x="35" y="12741"/>
                    <a:pt x="3644" y="16363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3780" y="-57"/>
                    <a:pt x="87" y="3565"/>
                    <a:pt x="35" y="8085"/>
                  </a:cubicBezTo>
                  <a:cubicBezTo>
                    <a:pt x="34" y="8147"/>
                    <a:pt x="34" y="8211"/>
                    <a:pt x="35" y="827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13224108" y="3461650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13190682" y="346067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1" y="9061"/>
                  </a:moveTo>
                  <a:cubicBezTo>
                    <a:pt x="133" y="13544"/>
                    <a:pt x="3769" y="17150"/>
                    <a:pt x="8237" y="17150"/>
                  </a:cubicBezTo>
                  <a:cubicBezTo>
                    <a:pt x="12688" y="17150"/>
                    <a:pt x="16297" y="13528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5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13157398" y="346067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1" y="9061"/>
                  </a:moveTo>
                  <a:cubicBezTo>
                    <a:pt x="133" y="13544"/>
                    <a:pt x="3769" y="17150"/>
                    <a:pt x="8237" y="17150"/>
                  </a:cubicBezTo>
                  <a:cubicBezTo>
                    <a:pt x="12688" y="17150"/>
                    <a:pt x="16297" y="13528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5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13124114" y="346067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1" y="9061"/>
                  </a:moveTo>
                  <a:cubicBezTo>
                    <a:pt x="133" y="13544"/>
                    <a:pt x="3769" y="17150"/>
                    <a:pt x="8237" y="17150"/>
                  </a:cubicBezTo>
                  <a:cubicBezTo>
                    <a:pt x="12688" y="17150"/>
                    <a:pt x="16297" y="13528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5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13090877" y="3461555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179"/>
                  </a:moveTo>
                  <a:cubicBezTo>
                    <a:pt x="86" y="12662"/>
                    <a:pt x="3722" y="16268"/>
                    <a:pt x="8189" y="16268"/>
                  </a:cubicBezTo>
                  <a:cubicBezTo>
                    <a:pt x="12641" y="16268"/>
                    <a:pt x="16249" y="12646"/>
                    <a:pt x="16249" y="8179"/>
                  </a:cubicBezTo>
                  <a:cubicBezTo>
                    <a:pt x="16250" y="3696"/>
                    <a:pt x="12656" y="48"/>
                    <a:pt x="8189" y="-5"/>
                  </a:cubicBezTo>
                  <a:cubicBezTo>
                    <a:pt x="3707" y="47"/>
                    <a:pt x="85" y="3681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13057590" y="3461264"/>
              <a:ext cx="16223" cy="16563"/>
            </a:xfrm>
            <a:custGeom>
              <a:rect b="b" l="l" r="r" t="t"/>
              <a:pathLst>
                <a:path extrusionOk="0" h="16563" w="16223">
                  <a:moveTo>
                    <a:pt x="36" y="8470"/>
                  </a:moveTo>
                  <a:cubicBezTo>
                    <a:pt x="88" y="12953"/>
                    <a:pt x="3724" y="16559"/>
                    <a:pt x="8191" y="16559"/>
                  </a:cubicBezTo>
                  <a:cubicBezTo>
                    <a:pt x="12643" y="16559"/>
                    <a:pt x="16252" y="12937"/>
                    <a:pt x="16252" y="8470"/>
                  </a:cubicBezTo>
                  <a:cubicBezTo>
                    <a:pt x="16414" y="4020"/>
                    <a:pt x="13001" y="256"/>
                    <a:pt x="8571" y="0"/>
                  </a:cubicBezTo>
                  <a:cubicBezTo>
                    <a:pt x="4017" y="-159"/>
                    <a:pt x="197" y="3417"/>
                    <a:pt x="39" y="7986"/>
                  </a:cubicBezTo>
                  <a:cubicBezTo>
                    <a:pt x="33" y="8148"/>
                    <a:pt x="32" y="8309"/>
                    <a:pt x="36" y="8470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13024309" y="3461555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2" y="16268"/>
                    <a:pt x="8094" y="16269"/>
                  </a:cubicBezTo>
                  <a:cubicBezTo>
                    <a:pt x="8125" y="16269"/>
                    <a:pt x="8157" y="16268"/>
                    <a:pt x="8189" y="16268"/>
                  </a:cubicBezTo>
                  <a:cubicBezTo>
                    <a:pt x="12641" y="16268"/>
                    <a:pt x="16249" y="12646"/>
                    <a:pt x="16249" y="8179"/>
                  </a:cubicBezTo>
                  <a:cubicBezTo>
                    <a:pt x="16250" y="3696"/>
                    <a:pt x="12656" y="48"/>
                    <a:pt x="8189" y="-5"/>
                  </a:cubicBezTo>
                  <a:cubicBezTo>
                    <a:pt x="3685" y="-5"/>
                    <a:pt x="34" y="3659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12991024" y="3461555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2" y="16268"/>
                    <a:pt x="8093" y="16269"/>
                  </a:cubicBezTo>
                  <a:cubicBezTo>
                    <a:pt x="8126" y="16269"/>
                    <a:pt x="8157" y="16268"/>
                    <a:pt x="8189" y="16268"/>
                  </a:cubicBezTo>
                  <a:cubicBezTo>
                    <a:pt x="12640" y="16268"/>
                    <a:pt x="16249" y="12646"/>
                    <a:pt x="16249" y="8179"/>
                  </a:cubicBezTo>
                  <a:cubicBezTo>
                    <a:pt x="16249" y="3696"/>
                    <a:pt x="12656" y="48"/>
                    <a:pt x="8189" y="-5"/>
                  </a:cubicBezTo>
                  <a:cubicBezTo>
                    <a:pt x="3685" y="-5"/>
                    <a:pt x="34" y="3659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12957740" y="3461555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2" y="16268"/>
                    <a:pt x="8093" y="16269"/>
                  </a:cubicBezTo>
                  <a:cubicBezTo>
                    <a:pt x="8126" y="16269"/>
                    <a:pt x="8157" y="16268"/>
                    <a:pt x="8189" y="16268"/>
                  </a:cubicBezTo>
                  <a:cubicBezTo>
                    <a:pt x="12640" y="16268"/>
                    <a:pt x="16249" y="12646"/>
                    <a:pt x="16249" y="8179"/>
                  </a:cubicBezTo>
                  <a:cubicBezTo>
                    <a:pt x="16249" y="3696"/>
                    <a:pt x="12656" y="48"/>
                    <a:pt x="8189" y="-5"/>
                  </a:cubicBezTo>
                  <a:cubicBezTo>
                    <a:pt x="3685" y="-5"/>
                    <a:pt x="34" y="3659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12924456" y="3461555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3" y="16268"/>
                    <a:pt x="8094" y="16268"/>
                  </a:cubicBezTo>
                  <a:cubicBezTo>
                    <a:pt x="12545" y="16320"/>
                    <a:pt x="16196" y="12742"/>
                    <a:pt x="16248" y="8275"/>
                  </a:cubicBezTo>
                  <a:cubicBezTo>
                    <a:pt x="16249" y="8243"/>
                    <a:pt x="16249" y="8211"/>
                    <a:pt x="16249" y="8179"/>
                  </a:cubicBezTo>
                  <a:cubicBezTo>
                    <a:pt x="16249" y="3659"/>
                    <a:pt x="12599" y="-5"/>
                    <a:pt x="8094" y="-5"/>
                  </a:cubicBezTo>
                  <a:cubicBezTo>
                    <a:pt x="3627" y="48"/>
                    <a:pt x="34" y="3696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12891172" y="3461555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3" y="16268"/>
                    <a:pt x="8094" y="16268"/>
                  </a:cubicBezTo>
                  <a:cubicBezTo>
                    <a:pt x="12545" y="16320"/>
                    <a:pt x="16196" y="12742"/>
                    <a:pt x="16248" y="8275"/>
                  </a:cubicBezTo>
                  <a:cubicBezTo>
                    <a:pt x="16249" y="8243"/>
                    <a:pt x="16249" y="8211"/>
                    <a:pt x="16249" y="8179"/>
                  </a:cubicBezTo>
                  <a:cubicBezTo>
                    <a:pt x="16249" y="3659"/>
                    <a:pt x="12599" y="-5"/>
                    <a:pt x="8094" y="-5"/>
                  </a:cubicBezTo>
                  <a:cubicBezTo>
                    <a:pt x="3627" y="48"/>
                    <a:pt x="34" y="3696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12857509" y="3461555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3" y="16268"/>
                    <a:pt x="8094" y="16268"/>
                  </a:cubicBezTo>
                  <a:cubicBezTo>
                    <a:pt x="12545" y="16320"/>
                    <a:pt x="16196" y="12742"/>
                    <a:pt x="16248" y="8275"/>
                  </a:cubicBezTo>
                  <a:cubicBezTo>
                    <a:pt x="16249" y="8243"/>
                    <a:pt x="16249" y="8211"/>
                    <a:pt x="16249" y="8179"/>
                  </a:cubicBezTo>
                  <a:cubicBezTo>
                    <a:pt x="16249" y="3659"/>
                    <a:pt x="12599" y="-5"/>
                    <a:pt x="8094" y="-5"/>
                  </a:cubicBezTo>
                  <a:cubicBezTo>
                    <a:pt x="3627" y="48"/>
                    <a:pt x="34" y="3696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13290677" y="3508660"/>
              <a:ext cx="13749" cy="11895"/>
            </a:xfrm>
            <a:custGeom>
              <a:rect b="b" l="l" r="r" t="t"/>
              <a:pathLst>
                <a:path extrusionOk="0" h="11895" w="13749">
                  <a:moveTo>
                    <a:pt x="34" y="7799"/>
                  </a:moveTo>
                  <a:cubicBezTo>
                    <a:pt x="43" y="9228"/>
                    <a:pt x="402" y="10633"/>
                    <a:pt x="1077" y="11891"/>
                  </a:cubicBezTo>
                  <a:cubicBezTo>
                    <a:pt x="5439" y="8655"/>
                    <a:pt x="9706" y="5420"/>
                    <a:pt x="13784" y="2374"/>
                  </a:cubicBezTo>
                  <a:cubicBezTo>
                    <a:pt x="12276" y="856"/>
                    <a:pt x="10230" y="0"/>
                    <a:pt x="8094" y="-5"/>
                  </a:cubicBezTo>
                  <a:cubicBezTo>
                    <a:pt x="3771" y="41"/>
                    <a:pt x="235" y="3465"/>
                    <a:pt x="34" y="779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13257392" y="3508185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274"/>
                  </a:moveTo>
                  <a:cubicBezTo>
                    <a:pt x="35" y="12741"/>
                    <a:pt x="3644" y="16363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3780" y="-57"/>
                    <a:pt x="87" y="3565"/>
                    <a:pt x="35" y="8085"/>
                  </a:cubicBezTo>
                  <a:cubicBezTo>
                    <a:pt x="34" y="8147"/>
                    <a:pt x="34" y="8211"/>
                    <a:pt x="35" y="827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13224108" y="3508375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13190682" y="3507398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1" y="9061"/>
                  </a:moveTo>
                  <a:cubicBezTo>
                    <a:pt x="133" y="13544"/>
                    <a:pt x="3769" y="17150"/>
                    <a:pt x="8237" y="17150"/>
                  </a:cubicBezTo>
                  <a:cubicBezTo>
                    <a:pt x="12688" y="17150"/>
                    <a:pt x="16297" y="13528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5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13157398" y="3507398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1" y="9061"/>
                  </a:moveTo>
                  <a:cubicBezTo>
                    <a:pt x="133" y="13544"/>
                    <a:pt x="3769" y="17150"/>
                    <a:pt x="8237" y="17150"/>
                  </a:cubicBezTo>
                  <a:cubicBezTo>
                    <a:pt x="12688" y="17150"/>
                    <a:pt x="16297" y="13528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5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13124114" y="3507398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1" y="9061"/>
                  </a:moveTo>
                  <a:cubicBezTo>
                    <a:pt x="133" y="13544"/>
                    <a:pt x="3769" y="17150"/>
                    <a:pt x="8237" y="17150"/>
                  </a:cubicBezTo>
                  <a:cubicBezTo>
                    <a:pt x="12688" y="17150"/>
                    <a:pt x="16297" y="13528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5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13090877" y="3508280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179"/>
                  </a:moveTo>
                  <a:cubicBezTo>
                    <a:pt x="86" y="12662"/>
                    <a:pt x="3722" y="16268"/>
                    <a:pt x="8189" y="16268"/>
                  </a:cubicBezTo>
                  <a:cubicBezTo>
                    <a:pt x="12641" y="16268"/>
                    <a:pt x="16249" y="12646"/>
                    <a:pt x="16249" y="8179"/>
                  </a:cubicBezTo>
                  <a:cubicBezTo>
                    <a:pt x="16250" y="3696"/>
                    <a:pt x="12656" y="47"/>
                    <a:pt x="8189" y="-5"/>
                  </a:cubicBezTo>
                  <a:cubicBezTo>
                    <a:pt x="3707" y="47"/>
                    <a:pt x="85" y="3681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13057593" y="3508275"/>
              <a:ext cx="16215" cy="16277"/>
            </a:xfrm>
            <a:custGeom>
              <a:rect b="b" l="l" r="r" t="t"/>
              <a:pathLst>
                <a:path extrusionOk="0" h="16277" w="16215">
                  <a:moveTo>
                    <a:pt x="34" y="8184"/>
                  </a:moveTo>
                  <a:cubicBezTo>
                    <a:pt x="86" y="12667"/>
                    <a:pt x="3722" y="16273"/>
                    <a:pt x="8189" y="16273"/>
                  </a:cubicBezTo>
                  <a:cubicBezTo>
                    <a:pt x="12641" y="16273"/>
                    <a:pt x="16249" y="12651"/>
                    <a:pt x="16249" y="8184"/>
                  </a:cubicBezTo>
                  <a:cubicBezTo>
                    <a:pt x="16257" y="3844"/>
                    <a:pt x="12886" y="252"/>
                    <a:pt x="8568" y="0"/>
                  </a:cubicBezTo>
                  <a:cubicBezTo>
                    <a:pt x="4015" y="-158"/>
                    <a:pt x="196" y="3418"/>
                    <a:pt x="38" y="7988"/>
                  </a:cubicBezTo>
                  <a:cubicBezTo>
                    <a:pt x="36" y="8054"/>
                    <a:pt x="35" y="8119"/>
                    <a:pt x="34" y="81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13024309" y="3508280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2" y="16268"/>
                    <a:pt x="8094" y="16269"/>
                  </a:cubicBezTo>
                  <a:cubicBezTo>
                    <a:pt x="8125" y="16269"/>
                    <a:pt x="8157" y="16268"/>
                    <a:pt x="8189" y="16268"/>
                  </a:cubicBezTo>
                  <a:cubicBezTo>
                    <a:pt x="12641" y="16268"/>
                    <a:pt x="16249" y="12646"/>
                    <a:pt x="16249" y="8179"/>
                  </a:cubicBezTo>
                  <a:cubicBezTo>
                    <a:pt x="16250" y="3696"/>
                    <a:pt x="12656" y="47"/>
                    <a:pt x="8189" y="-5"/>
                  </a:cubicBezTo>
                  <a:cubicBezTo>
                    <a:pt x="3685" y="-5"/>
                    <a:pt x="34" y="3659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12991024" y="3508280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2" y="16268"/>
                    <a:pt x="8093" y="16269"/>
                  </a:cubicBezTo>
                  <a:cubicBezTo>
                    <a:pt x="8126" y="16269"/>
                    <a:pt x="8157" y="16268"/>
                    <a:pt x="8189" y="16268"/>
                  </a:cubicBezTo>
                  <a:cubicBezTo>
                    <a:pt x="12640" y="16268"/>
                    <a:pt x="16249" y="12646"/>
                    <a:pt x="16249" y="8179"/>
                  </a:cubicBezTo>
                  <a:cubicBezTo>
                    <a:pt x="16249" y="3696"/>
                    <a:pt x="12656" y="47"/>
                    <a:pt x="8189" y="-5"/>
                  </a:cubicBezTo>
                  <a:cubicBezTo>
                    <a:pt x="3685" y="-5"/>
                    <a:pt x="34" y="3659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12957740" y="3508280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2" y="16268"/>
                    <a:pt x="8093" y="16269"/>
                  </a:cubicBezTo>
                  <a:cubicBezTo>
                    <a:pt x="8126" y="16269"/>
                    <a:pt x="8157" y="16268"/>
                    <a:pt x="8189" y="16268"/>
                  </a:cubicBezTo>
                  <a:cubicBezTo>
                    <a:pt x="12640" y="16268"/>
                    <a:pt x="16249" y="12646"/>
                    <a:pt x="16249" y="8179"/>
                  </a:cubicBezTo>
                  <a:cubicBezTo>
                    <a:pt x="16249" y="3696"/>
                    <a:pt x="12656" y="47"/>
                    <a:pt x="8189" y="-5"/>
                  </a:cubicBezTo>
                  <a:cubicBezTo>
                    <a:pt x="3685" y="-5"/>
                    <a:pt x="34" y="3659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12924456" y="3508280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3" y="16268"/>
                    <a:pt x="8094" y="16268"/>
                  </a:cubicBezTo>
                  <a:cubicBezTo>
                    <a:pt x="12545" y="16320"/>
                    <a:pt x="16196" y="12742"/>
                    <a:pt x="16248" y="8275"/>
                  </a:cubicBezTo>
                  <a:cubicBezTo>
                    <a:pt x="16249" y="8243"/>
                    <a:pt x="16249" y="8212"/>
                    <a:pt x="16249" y="8179"/>
                  </a:cubicBezTo>
                  <a:cubicBezTo>
                    <a:pt x="16249" y="3659"/>
                    <a:pt x="12599" y="-5"/>
                    <a:pt x="8094" y="-5"/>
                  </a:cubicBezTo>
                  <a:cubicBezTo>
                    <a:pt x="3627" y="47"/>
                    <a:pt x="34" y="3696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12895439" y="3508280"/>
              <a:ext cx="11413" cy="9801"/>
            </a:xfrm>
            <a:custGeom>
              <a:rect b="b" l="l" r="r" t="t"/>
              <a:pathLst>
                <a:path extrusionOk="0" h="9801" w="11413">
                  <a:moveTo>
                    <a:pt x="34" y="852"/>
                  </a:moveTo>
                  <a:cubicBezTo>
                    <a:pt x="3732" y="3897"/>
                    <a:pt x="7525" y="6847"/>
                    <a:pt x="11413" y="9797"/>
                  </a:cubicBezTo>
                  <a:cubicBezTo>
                    <a:pt x="11459" y="9258"/>
                    <a:pt x="11459" y="8718"/>
                    <a:pt x="11413" y="8179"/>
                  </a:cubicBezTo>
                  <a:cubicBezTo>
                    <a:pt x="11413" y="3659"/>
                    <a:pt x="7762" y="-5"/>
                    <a:pt x="3258" y="-5"/>
                  </a:cubicBezTo>
                  <a:cubicBezTo>
                    <a:pt x="2131" y="16"/>
                    <a:pt x="1025" y="310"/>
                    <a:pt x="34" y="852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13226764" y="3555385"/>
              <a:ext cx="4741" cy="1998"/>
            </a:xfrm>
            <a:custGeom>
              <a:rect b="b" l="l" r="r" t="t"/>
              <a:pathLst>
                <a:path extrusionOk="0" h="1998" w="4741">
                  <a:moveTo>
                    <a:pt x="34" y="1994"/>
                  </a:moveTo>
                  <a:lnTo>
                    <a:pt x="4775" y="-5"/>
                  </a:lnTo>
                  <a:cubicBezTo>
                    <a:pt x="3016" y="109"/>
                    <a:pt x="1347" y="814"/>
                    <a:pt x="34" y="199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13190587" y="3554408"/>
              <a:ext cx="16310" cy="14965"/>
            </a:xfrm>
            <a:custGeom>
              <a:rect b="b" l="l" r="r" t="t"/>
              <a:pathLst>
                <a:path extrusionOk="0" h="14965" w="16310">
                  <a:moveTo>
                    <a:pt x="176" y="9061"/>
                  </a:moveTo>
                  <a:cubicBezTo>
                    <a:pt x="193" y="11315"/>
                    <a:pt x="1157" y="13459"/>
                    <a:pt x="2831" y="14961"/>
                  </a:cubicBezTo>
                  <a:cubicBezTo>
                    <a:pt x="7288" y="13629"/>
                    <a:pt x="11840" y="12201"/>
                    <a:pt x="16297" y="10679"/>
                  </a:cubicBezTo>
                  <a:cubicBezTo>
                    <a:pt x="16343" y="10140"/>
                    <a:pt x="16343" y="9600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4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13157398" y="3554408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1" y="9061"/>
                  </a:moveTo>
                  <a:cubicBezTo>
                    <a:pt x="133" y="13544"/>
                    <a:pt x="3769" y="17150"/>
                    <a:pt x="8237" y="17150"/>
                  </a:cubicBezTo>
                  <a:cubicBezTo>
                    <a:pt x="12688" y="17150"/>
                    <a:pt x="16297" y="13528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4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13124161" y="3554408"/>
              <a:ext cx="16453" cy="17157"/>
            </a:xfrm>
            <a:custGeom>
              <a:rect b="b" l="l" r="r" t="t"/>
              <a:pathLst>
                <a:path extrusionOk="0" h="17157" w="16453">
                  <a:moveTo>
                    <a:pt x="34" y="9061"/>
                  </a:moveTo>
                  <a:cubicBezTo>
                    <a:pt x="85" y="13580"/>
                    <a:pt x="3778" y="17203"/>
                    <a:pt x="8281" y="17152"/>
                  </a:cubicBezTo>
                  <a:cubicBezTo>
                    <a:pt x="8314" y="17151"/>
                    <a:pt x="8346" y="17151"/>
                    <a:pt x="8379" y="17150"/>
                  </a:cubicBezTo>
                  <a:cubicBezTo>
                    <a:pt x="12830" y="17150"/>
                    <a:pt x="16439" y="13529"/>
                    <a:pt x="16439" y="9061"/>
                  </a:cubicBezTo>
                  <a:cubicBezTo>
                    <a:pt x="16924" y="4567"/>
                    <a:pt x="13687" y="530"/>
                    <a:pt x="9209" y="43"/>
                  </a:cubicBezTo>
                  <a:cubicBezTo>
                    <a:pt x="4732" y="-443"/>
                    <a:pt x="709" y="2805"/>
                    <a:pt x="224" y="7299"/>
                  </a:cubicBezTo>
                  <a:cubicBezTo>
                    <a:pt x="160" y="7885"/>
                    <a:pt x="160" y="8476"/>
                    <a:pt x="224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13090877" y="3555385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86" y="12567"/>
                    <a:pt x="3722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198" y="3638"/>
                    <a:pt x="12619" y="47"/>
                    <a:pt x="8189" y="-5"/>
                  </a:cubicBezTo>
                  <a:cubicBezTo>
                    <a:pt x="3743" y="46"/>
                    <a:pt x="136" y="3623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13057593" y="3555380"/>
              <a:ext cx="16594" cy="16191"/>
            </a:xfrm>
            <a:custGeom>
              <a:rect b="b" l="l" r="r" t="t"/>
              <a:pathLst>
                <a:path extrusionOk="0" h="16191" w="16594">
                  <a:moveTo>
                    <a:pt x="34" y="8089"/>
                  </a:moveTo>
                  <a:cubicBezTo>
                    <a:pt x="81" y="12608"/>
                    <a:pt x="3771" y="16234"/>
                    <a:pt x="8275" y="16186"/>
                  </a:cubicBezTo>
                  <a:cubicBezTo>
                    <a:pt x="8373" y="16186"/>
                    <a:pt x="8471" y="16183"/>
                    <a:pt x="8568" y="16178"/>
                  </a:cubicBezTo>
                  <a:cubicBezTo>
                    <a:pt x="13020" y="16178"/>
                    <a:pt x="16629" y="12556"/>
                    <a:pt x="16629" y="8089"/>
                  </a:cubicBezTo>
                  <a:cubicBezTo>
                    <a:pt x="16577" y="3643"/>
                    <a:pt x="12999" y="52"/>
                    <a:pt x="8568" y="0"/>
                  </a:cubicBezTo>
                  <a:cubicBezTo>
                    <a:pt x="4015" y="-159"/>
                    <a:pt x="195" y="3418"/>
                    <a:pt x="37" y="7987"/>
                  </a:cubicBezTo>
                  <a:cubicBezTo>
                    <a:pt x="36" y="8021"/>
                    <a:pt x="35" y="8055"/>
                    <a:pt x="34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13024309" y="3555385"/>
              <a:ext cx="16215" cy="16178"/>
            </a:xfrm>
            <a:custGeom>
              <a:rect b="b" l="l" r="r" t="t"/>
              <a:pathLst>
                <a:path extrusionOk="0" h="16178" w="16215">
                  <a:moveTo>
                    <a:pt x="34" y="8084"/>
                  </a:moveTo>
                  <a:cubicBezTo>
                    <a:pt x="34" y="12551"/>
                    <a:pt x="3642" y="16173"/>
                    <a:pt x="8094" y="16174"/>
                  </a:cubicBezTo>
                  <a:cubicBezTo>
                    <a:pt x="8125" y="16174"/>
                    <a:pt x="8157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198" y="3638"/>
                    <a:pt x="12619" y="47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12991024" y="3555290"/>
              <a:ext cx="16215" cy="13132"/>
            </a:xfrm>
            <a:custGeom>
              <a:rect b="b" l="l" r="r" t="t"/>
              <a:pathLst>
                <a:path extrusionOk="0" h="13132" w="16215">
                  <a:moveTo>
                    <a:pt x="34" y="8179"/>
                  </a:moveTo>
                  <a:lnTo>
                    <a:pt x="34" y="8179"/>
                  </a:lnTo>
                  <a:cubicBezTo>
                    <a:pt x="4870" y="9987"/>
                    <a:pt x="9517" y="11605"/>
                    <a:pt x="14542" y="13128"/>
                  </a:cubicBezTo>
                  <a:cubicBezTo>
                    <a:pt x="15623" y="11704"/>
                    <a:pt x="16222" y="9969"/>
                    <a:pt x="16249" y="8179"/>
                  </a:cubicBezTo>
                  <a:cubicBezTo>
                    <a:pt x="16249" y="3696"/>
                    <a:pt x="12656" y="48"/>
                    <a:pt x="8189" y="-5"/>
                  </a:cubicBezTo>
                  <a:cubicBezTo>
                    <a:pt x="3685" y="-5"/>
                    <a:pt x="34" y="3659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30"/>
          <p:cNvSpPr txBox="1"/>
          <p:nvPr/>
        </p:nvSpPr>
        <p:spPr>
          <a:xfrm>
            <a:off x="4919870" y="-186358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0"/>
          <p:cNvSpPr/>
          <p:nvPr/>
        </p:nvSpPr>
        <p:spPr>
          <a:xfrm>
            <a:off x="296247" y="299460"/>
            <a:ext cx="8551500" cy="276900"/>
          </a:xfrm>
          <a:prstGeom prst="rect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0"/>
          <p:cNvSpPr txBox="1"/>
          <p:nvPr/>
        </p:nvSpPr>
        <p:spPr>
          <a:xfrm>
            <a:off x="305152" y="342991"/>
            <a:ext cx="25311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EF4CB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Cover</a:t>
            </a:r>
            <a:endParaRPr sz="1100"/>
          </a:p>
        </p:txBody>
      </p:sp>
      <p:sp>
        <p:nvSpPr>
          <p:cNvPr id="331" name="Google Shape;331;p30"/>
          <p:cNvSpPr/>
          <p:nvPr/>
        </p:nvSpPr>
        <p:spPr>
          <a:xfrm>
            <a:off x="8610196" y="334635"/>
            <a:ext cx="207600" cy="207600"/>
          </a:xfrm>
          <a:prstGeom prst="rect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0"/>
          <p:cNvSpPr/>
          <p:nvPr/>
        </p:nvSpPr>
        <p:spPr>
          <a:xfrm>
            <a:off x="8364496" y="334635"/>
            <a:ext cx="207600" cy="207600"/>
          </a:xfrm>
          <a:prstGeom prst="rect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0"/>
          <p:cNvSpPr/>
          <p:nvPr/>
        </p:nvSpPr>
        <p:spPr>
          <a:xfrm>
            <a:off x="8118796" y="334635"/>
            <a:ext cx="207600" cy="207600"/>
          </a:xfrm>
          <a:prstGeom prst="rect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4" name="Google Shape;334;p30"/>
          <p:cNvGrpSpPr/>
          <p:nvPr/>
        </p:nvGrpSpPr>
        <p:grpSpPr>
          <a:xfrm>
            <a:off x="8654280" y="380053"/>
            <a:ext cx="119579" cy="119475"/>
            <a:chOff x="11539040" y="506737"/>
            <a:chExt cx="159439" cy="159300"/>
          </a:xfrm>
        </p:grpSpPr>
        <p:cxnSp>
          <p:nvCxnSpPr>
            <p:cNvPr id="335" name="Google Shape;335;p30"/>
            <p:cNvCxnSpPr/>
            <p:nvPr/>
          </p:nvCxnSpPr>
          <p:spPr>
            <a:xfrm>
              <a:off x="11539040" y="506737"/>
              <a:ext cx="159300" cy="159300"/>
            </a:xfrm>
            <a:prstGeom prst="straightConnector1">
              <a:avLst/>
            </a:prstGeom>
            <a:noFill/>
            <a:ln cap="flat" cmpd="sng" w="12700">
              <a:solidFill>
                <a:srgbClr val="FEF4C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6" name="Google Shape;336;p30"/>
            <p:cNvCxnSpPr/>
            <p:nvPr/>
          </p:nvCxnSpPr>
          <p:spPr>
            <a:xfrm flipH="1">
              <a:off x="11539179" y="506737"/>
              <a:ext cx="159300" cy="159300"/>
            </a:xfrm>
            <a:prstGeom prst="straightConnector1">
              <a:avLst/>
            </a:prstGeom>
            <a:noFill/>
            <a:ln cap="flat" cmpd="sng" w="12700">
              <a:solidFill>
                <a:srgbClr val="FEF4C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337" name="Google Shape;337;p30"/>
          <p:cNvCxnSpPr/>
          <p:nvPr/>
        </p:nvCxnSpPr>
        <p:spPr>
          <a:xfrm>
            <a:off x="8162081" y="380054"/>
            <a:ext cx="119700" cy="0"/>
          </a:xfrm>
          <a:prstGeom prst="straightConnector1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30"/>
          <p:cNvCxnSpPr/>
          <p:nvPr/>
        </p:nvCxnSpPr>
        <p:spPr>
          <a:xfrm flipH="1">
            <a:off x="8161960" y="380053"/>
            <a:ext cx="119700" cy="119700"/>
          </a:xfrm>
          <a:prstGeom prst="straightConnector1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30"/>
          <p:cNvCxnSpPr/>
          <p:nvPr/>
        </p:nvCxnSpPr>
        <p:spPr>
          <a:xfrm rot="-5400000">
            <a:off x="8221810" y="435733"/>
            <a:ext cx="119700" cy="0"/>
          </a:xfrm>
          <a:prstGeom prst="straightConnector1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30"/>
          <p:cNvCxnSpPr/>
          <p:nvPr/>
        </p:nvCxnSpPr>
        <p:spPr>
          <a:xfrm>
            <a:off x="8408581" y="438509"/>
            <a:ext cx="119700" cy="0"/>
          </a:xfrm>
          <a:prstGeom prst="straightConnector1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1" name="Google Shape;341;p30"/>
          <p:cNvSpPr/>
          <p:nvPr/>
        </p:nvSpPr>
        <p:spPr>
          <a:xfrm>
            <a:off x="7412078" y="3240656"/>
            <a:ext cx="1182896" cy="1219423"/>
          </a:xfrm>
          <a:custGeom>
            <a:rect b="b" l="l" r="r" t="t"/>
            <a:pathLst>
              <a:path extrusionOk="0" h="407493" w="395287">
                <a:moveTo>
                  <a:pt x="395288" y="384116"/>
                </a:moveTo>
                <a:lnTo>
                  <a:pt x="381571" y="384116"/>
                </a:lnTo>
                <a:lnTo>
                  <a:pt x="381571" y="299348"/>
                </a:lnTo>
                <a:lnTo>
                  <a:pt x="395288" y="299348"/>
                </a:lnTo>
                <a:lnTo>
                  <a:pt x="395288" y="292886"/>
                </a:lnTo>
                <a:lnTo>
                  <a:pt x="381571" y="292886"/>
                </a:lnTo>
                <a:lnTo>
                  <a:pt x="381571" y="208213"/>
                </a:lnTo>
                <a:lnTo>
                  <a:pt x="395288" y="208213"/>
                </a:lnTo>
                <a:lnTo>
                  <a:pt x="395288" y="202036"/>
                </a:lnTo>
                <a:lnTo>
                  <a:pt x="381571" y="202036"/>
                </a:lnTo>
                <a:lnTo>
                  <a:pt x="381571" y="117268"/>
                </a:lnTo>
                <a:lnTo>
                  <a:pt x="395288" y="117268"/>
                </a:lnTo>
                <a:lnTo>
                  <a:pt x="395288" y="111091"/>
                </a:lnTo>
                <a:lnTo>
                  <a:pt x="381571" y="111091"/>
                </a:lnTo>
                <a:lnTo>
                  <a:pt x="381571" y="26799"/>
                </a:lnTo>
                <a:lnTo>
                  <a:pt x="395288" y="26799"/>
                </a:lnTo>
                <a:lnTo>
                  <a:pt x="395288" y="20622"/>
                </a:lnTo>
                <a:lnTo>
                  <a:pt x="381571" y="20622"/>
                </a:lnTo>
                <a:lnTo>
                  <a:pt x="381571" y="0"/>
                </a:lnTo>
                <a:lnTo>
                  <a:pt x="375380" y="0"/>
                </a:lnTo>
                <a:lnTo>
                  <a:pt x="375380" y="20622"/>
                </a:lnTo>
                <a:lnTo>
                  <a:pt x="290417" y="20622"/>
                </a:lnTo>
                <a:lnTo>
                  <a:pt x="290417" y="0"/>
                </a:lnTo>
                <a:lnTo>
                  <a:pt x="284226" y="0"/>
                </a:lnTo>
                <a:lnTo>
                  <a:pt x="284226" y="20622"/>
                </a:lnTo>
                <a:lnTo>
                  <a:pt x="199263" y="20622"/>
                </a:lnTo>
                <a:lnTo>
                  <a:pt x="199263" y="0"/>
                </a:lnTo>
                <a:lnTo>
                  <a:pt x="193072" y="0"/>
                </a:lnTo>
                <a:lnTo>
                  <a:pt x="193072" y="20622"/>
                </a:lnTo>
                <a:lnTo>
                  <a:pt x="108109" y="20622"/>
                </a:lnTo>
                <a:lnTo>
                  <a:pt x="108109" y="0"/>
                </a:lnTo>
                <a:lnTo>
                  <a:pt x="101917" y="0"/>
                </a:lnTo>
                <a:lnTo>
                  <a:pt x="101917" y="20622"/>
                </a:lnTo>
                <a:lnTo>
                  <a:pt x="16954" y="20622"/>
                </a:lnTo>
                <a:lnTo>
                  <a:pt x="16954" y="0"/>
                </a:lnTo>
                <a:lnTo>
                  <a:pt x="10763" y="0"/>
                </a:lnTo>
                <a:lnTo>
                  <a:pt x="10763" y="20622"/>
                </a:lnTo>
                <a:lnTo>
                  <a:pt x="0" y="20622"/>
                </a:lnTo>
                <a:lnTo>
                  <a:pt x="0" y="26799"/>
                </a:lnTo>
                <a:lnTo>
                  <a:pt x="10382" y="26799"/>
                </a:lnTo>
                <a:lnTo>
                  <a:pt x="10382" y="111567"/>
                </a:lnTo>
                <a:lnTo>
                  <a:pt x="0" y="111567"/>
                </a:lnTo>
                <a:lnTo>
                  <a:pt x="0" y="117744"/>
                </a:lnTo>
                <a:lnTo>
                  <a:pt x="10382" y="117744"/>
                </a:lnTo>
                <a:lnTo>
                  <a:pt x="10382" y="202511"/>
                </a:lnTo>
                <a:lnTo>
                  <a:pt x="0" y="202511"/>
                </a:lnTo>
                <a:lnTo>
                  <a:pt x="0" y="208688"/>
                </a:lnTo>
                <a:lnTo>
                  <a:pt x="10382" y="208688"/>
                </a:lnTo>
                <a:lnTo>
                  <a:pt x="10382" y="292886"/>
                </a:lnTo>
                <a:lnTo>
                  <a:pt x="0" y="292886"/>
                </a:lnTo>
                <a:lnTo>
                  <a:pt x="0" y="299063"/>
                </a:lnTo>
                <a:lnTo>
                  <a:pt x="10382" y="299063"/>
                </a:lnTo>
                <a:lnTo>
                  <a:pt x="10382" y="383831"/>
                </a:lnTo>
                <a:lnTo>
                  <a:pt x="0" y="383831"/>
                </a:lnTo>
                <a:lnTo>
                  <a:pt x="0" y="390007"/>
                </a:lnTo>
                <a:lnTo>
                  <a:pt x="10382" y="390007"/>
                </a:lnTo>
                <a:lnTo>
                  <a:pt x="10382" y="407493"/>
                </a:lnTo>
                <a:lnTo>
                  <a:pt x="16574" y="407493"/>
                </a:lnTo>
                <a:lnTo>
                  <a:pt x="16574" y="390007"/>
                </a:lnTo>
                <a:lnTo>
                  <a:pt x="101537" y="390007"/>
                </a:lnTo>
                <a:lnTo>
                  <a:pt x="101537" y="407493"/>
                </a:lnTo>
                <a:lnTo>
                  <a:pt x="107728" y="407493"/>
                </a:lnTo>
                <a:lnTo>
                  <a:pt x="107728" y="390007"/>
                </a:lnTo>
                <a:lnTo>
                  <a:pt x="192691" y="390007"/>
                </a:lnTo>
                <a:lnTo>
                  <a:pt x="192691" y="407493"/>
                </a:lnTo>
                <a:lnTo>
                  <a:pt x="198882" y="407493"/>
                </a:lnTo>
                <a:lnTo>
                  <a:pt x="198882" y="390007"/>
                </a:lnTo>
                <a:lnTo>
                  <a:pt x="283845" y="390007"/>
                </a:lnTo>
                <a:lnTo>
                  <a:pt x="283845" y="407493"/>
                </a:lnTo>
                <a:lnTo>
                  <a:pt x="290036" y="407493"/>
                </a:lnTo>
                <a:lnTo>
                  <a:pt x="290036" y="390007"/>
                </a:lnTo>
                <a:lnTo>
                  <a:pt x="374999" y="390007"/>
                </a:lnTo>
                <a:lnTo>
                  <a:pt x="374999" y="407493"/>
                </a:lnTo>
                <a:lnTo>
                  <a:pt x="381191" y="407493"/>
                </a:lnTo>
                <a:lnTo>
                  <a:pt x="381191" y="390007"/>
                </a:lnTo>
                <a:lnTo>
                  <a:pt x="394907" y="390007"/>
                </a:lnTo>
                <a:close/>
                <a:moveTo>
                  <a:pt x="101917" y="384116"/>
                </a:moveTo>
                <a:lnTo>
                  <a:pt x="16954" y="384116"/>
                </a:lnTo>
                <a:lnTo>
                  <a:pt x="16954" y="299348"/>
                </a:lnTo>
                <a:lnTo>
                  <a:pt x="101917" y="299348"/>
                </a:lnTo>
                <a:close/>
                <a:moveTo>
                  <a:pt x="101917" y="293171"/>
                </a:moveTo>
                <a:lnTo>
                  <a:pt x="16954" y="293171"/>
                </a:lnTo>
                <a:lnTo>
                  <a:pt x="16954" y="208498"/>
                </a:lnTo>
                <a:lnTo>
                  <a:pt x="101917" y="208498"/>
                </a:lnTo>
                <a:close/>
                <a:moveTo>
                  <a:pt x="101917" y="202321"/>
                </a:moveTo>
                <a:lnTo>
                  <a:pt x="16954" y="202321"/>
                </a:lnTo>
                <a:lnTo>
                  <a:pt x="16954" y="117553"/>
                </a:lnTo>
                <a:lnTo>
                  <a:pt x="101917" y="117553"/>
                </a:lnTo>
                <a:close/>
                <a:moveTo>
                  <a:pt x="101917" y="111376"/>
                </a:moveTo>
                <a:lnTo>
                  <a:pt x="16954" y="111376"/>
                </a:lnTo>
                <a:lnTo>
                  <a:pt x="16954" y="26799"/>
                </a:lnTo>
                <a:lnTo>
                  <a:pt x="101917" y="26799"/>
                </a:lnTo>
                <a:close/>
                <a:moveTo>
                  <a:pt x="193072" y="384116"/>
                </a:moveTo>
                <a:lnTo>
                  <a:pt x="108109" y="384116"/>
                </a:lnTo>
                <a:lnTo>
                  <a:pt x="108109" y="299348"/>
                </a:lnTo>
                <a:lnTo>
                  <a:pt x="193072" y="299348"/>
                </a:lnTo>
                <a:close/>
                <a:moveTo>
                  <a:pt x="193072" y="293171"/>
                </a:moveTo>
                <a:lnTo>
                  <a:pt x="108109" y="293171"/>
                </a:lnTo>
                <a:lnTo>
                  <a:pt x="108109" y="208498"/>
                </a:lnTo>
                <a:lnTo>
                  <a:pt x="193072" y="208498"/>
                </a:lnTo>
                <a:close/>
                <a:moveTo>
                  <a:pt x="193072" y="202321"/>
                </a:moveTo>
                <a:lnTo>
                  <a:pt x="108109" y="202321"/>
                </a:lnTo>
                <a:lnTo>
                  <a:pt x="108109" y="117553"/>
                </a:lnTo>
                <a:lnTo>
                  <a:pt x="193072" y="117553"/>
                </a:lnTo>
                <a:close/>
                <a:moveTo>
                  <a:pt x="193072" y="111376"/>
                </a:moveTo>
                <a:lnTo>
                  <a:pt x="108109" y="111376"/>
                </a:lnTo>
                <a:lnTo>
                  <a:pt x="108109" y="26799"/>
                </a:lnTo>
                <a:lnTo>
                  <a:pt x="193072" y="26799"/>
                </a:lnTo>
                <a:close/>
                <a:moveTo>
                  <a:pt x="284226" y="384116"/>
                </a:moveTo>
                <a:lnTo>
                  <a:pt x="199263" y="384116"/>
                </a:lnTo>
                <a:lnTo>
                  <a:pt x="199263" y="299348"/>
                </a:lnTo>
                <a:lnTo>
                  <a:pt x="284226" y="299348"/>
                </a:lnTo>
                <a:close/>
                <a:moveTo>
                  <a:pt x="284226" y="293171"/>
                </a:moveTo>
                <a:lnTo>
                  <a:pt x="199263" y="293171"/>
                </a:lnTo>
                <a:lnTo>
                  <a:pt x="199263" y="208498"/>
                </a:lnTo>
                <a:lnTo>
                  <a:pt x="284226" y="208498"/>
                </a:lnTo>
                <a:close/>
                <a:moveTo>
                  <a:pt x="284226" y="202321"/>
                </a:moveTo>
                <a:lnTo>
                  <a:pt x="199263" y="202321"/>
                </a:lnTo>
                <a:lnTo>
                  <a:pt x="199263" y="117553"/>
                </a:lnTo>
                <a:lnTo>
                  <a:pt x="284226" y="117553"/>
                </a:lnTo>
                <a:close/>
                <a:moveTo>
                  <a:pt x="284226" y="111376"/>
                </a:moveTo>
                <a:lnTo>
                  <a:pt x="199263" y="111376"/>
                </a:lnTo>
                <a:lnTo>
                  <a:pt x="199263" y="26799"/>
                </a:lnTo>
                <a:lnTo>
                  <a:pt x="284226" y="26799"/>
                </a:lnTo>
                <a:close/>
                <a:moveTo>
                  <a:pt x="375380" y="384116"/>
                </a:moveTo>
                <a:lnTo>
                  <a:pt x="290417" y="384116"/>
                </a:lnTo>
                <a:lnTo>
                  <a:pt x="290417" y="299348"/>
                </a:lnTo>
                <a:lnTo>
                  <a:pt x="375380" y="299348"/>
                </a:lnTo>
                <a:close/>
                <a:moveTo>
                  <a:pt x="375380" y="293171"/>
                </a:moveTo>
                <a:lnTo>
                  <a:pt x="290417" y="293171"/>
                </a:lnTo>
                <a:lnTo>
                  <a:pt x="290417" y="208498"/>
                </a:lnTo>
                <a:lnTo>
                  <a:pt x="375380" y="208498"/>
                </a:lnTo>
                <a:close/>
                <a:moveTo>
                  <a:pt x="375380" y="202321"/>
                </a:moveTo>
                <a:lnTo>
                  <a:pt x="290417" y="202321"/>
                </a:lnTo>
                <a:lnTo>
                  <a:pt x="290417" y="117553"/>
                </a:lnTo>
                <a:lnTo>
                  <a:pt x="375380" y="117553"/>
                </a:lnTo>
                <a:close/>
                <a:moveTo>
                  <a:pt x="375380" y="111376"/>
                </a:moveTo>
                <a:lnTo>
                  <a:pt x="290417" y="111376"/>
                </a:lnTo>
                <a:lnTo>
                  <a:pt x="290417" y="26799"/>
                </a:lnTo>
                <a:lnTo>
                  <a:pt x="375380" y="26799"/>
                </a:lnTo>
                <a:close/>
              </a:path>
            </a:pathLst>
          </a:custGeom>
          <a:solidFill>
            <a:srgbClr val="FEF4C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0"/>
          <p:cNvSpPr/>
          <p:nvPr/>
        </p:nvSpPr>
        <p:spPr>
          <a:xfrm>
            <a:off x="8193710" y="451874"/>
            <a:ext cx="220056" cy="368500"/>
          </a:xfrm>
          <a:custGeom>
            <a:rect b="b" l="l" r="r" t="t"/>
            <a:pathLst>
              <a:path extrusionOk="0" h="162693" w="97155">
                <a:moveTo>
                  <a:pt x="54959" y="162693"/>
                </a:moveTo>
                <a:lnTo>
                  <a:pt x="81153" y="151384"/>
                </a:lnTo>
                <a:lnTo>
                  <a:pt x="62675" y="108525"/>
                </a:lnTo>
                <a:lnTo>
                  <a:pt x="97155" y="93701"/>
                </a:lnTo>
                <a:lnTo>
                  <a:pt x="0" y="0"/>
                </a:lnTo>
                <a:lnTo>
                  <a:pt x="1334" y="134849"/>
                </a:lnTo>
                <a:lnTo>
                  <a:pt x="36481" y="119739"/>
                </a:lnTo>
                <a:lnTo>
                  <a:pt x="54959" y="162693"/>
                </a:lnTo>
                <a:close/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0"/>
          <p:cNvSpPr/>
          <p:nvPr/>
        </p:nvSpPr>
        <p:spPr>
          <a:xfrm>
            <a:off x="1826448" y="1673920"/>
            <a:ext cx="470138" cy="469243"/>
          </a:xfrm>
          <a:custGeom>
            <a:rect b="b" l="l" r="r" t="t"/>
            <a:pathLst>
              <a:path extrusionOk="0" h="240022" w="240480">
                <a:moveTo>
                  <a:pt x="237445" y="123623"/>
                </a:moveTo>
                <a:cubicBezTo>
                  <a:pt x="155530" y="138067"/>
                  <a:pt x="138290" y="155268"/>
                  <a:pt x="123812" y="236995"/>
                </a:cubicBezTo>
                <a:cubicBezTo>
                  <a:pt x="123489" y="238963"/>
                  <a:pt x="121628" y="240297"/>
                  <a:pt x="119655" y="239975"/>
                </a:cubicBezTo>
                <a:cubicBezTo>
                  <a:pt x="118122" y="239724"/>
                  <a:pt x="116920" y="238525"/>
                  <a:pt x="116668" y="236995"/>
                </a:cubicBezTo>
                <a:cubicBezTo>
                  <a:pt x="102190" y="155268"/>
                  <a:pt x="84950" y="138067"/>
                  <a:pt x="3035" y="123623"/>
                </a:cubicBezTo>
                <a:cubicBezTo>
                  <a:pt x="1062" y="123300"/>
                  <a:pt x="-275" y="121443"/>
                  <a:pt x="48" y="119475"/>
                </a:cubicBezTo>
                <a:cubicBezTo>
                  <a:pt x="299" y="117945"/>
                  <a:pt x="1501" y="116746"/>
                  <a:pt x="3035" y="116495"/>
                </a:cubicBezTo>
                <a:cubicBezTo>
                  <a:pt x="84950" y="102050"/>
                  <a:pt x="102190" y="84470"/>
                  <a:pt x="116668" y="3028"/>
                </a:cubicBezTo>
                <a:cubicBezTo>
                  <a:pt x="116991" y="1060"/>
                  <a:pt x="118852" y="-274"/>
                  <a:pt x="120825" y="48"/>
                </a:cubicBezTo>
                <a:cubicBezTo>
                  <a:pt x="122358" y="299"/>
                  <a:pt x="123560" y="1498"/>
                  <a:pt x="123812" y="3028"/>
                </a:cubicBezTo>
                <a:cubicBezTo>
                  <a:pt x="138290" y="84755"/>
                  <a:pt x="155530" y="102050"/>
                  <a:pt x="237445" y="116495"/>
                </a:cubicBezTo>
                <a:cubicBezTo>
                  <a:pt x="239418" y="116817"/>
                  <a:pt x="240755" y="118674"/>
                  <a:pt x="240432" y="120642"/>
                </a:cubicBezTo>
                <a:cubicBezTo>
                  <a:pt x="240181" y="122172"/>
                  <a:pt x="238979" y="123372"/>
                  <a:pt x="237445" y="123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0"/>
          <p:cNvSpPr/>
          <p:nvPr/>
        </p:nvSpPr>
        <p:spPr>
          <a:xfrm>
            <a:off x="680461" y="3599093"/>
            <a:ext cx="961331" cy="959120"/>
          </a:xfrm>
          <a:custGeom>
            <a:rect b="b" l="l" r="r" t="t"/>
            <a:pathLst>
              <a:path extrusionOk="0" h="239930" w="240483">
                <a:moveTo>
                  <a:pt x="237447" y="123529"/>
                </a:moveTo>
                <a:cubicBezTo>
                  <a:pt x="155532" y="137974"/>
                  <a:pt x="138292" y="155174"/>
                  <a:pt x="123814" y="236901"/>
                </a:cubicBezTo>
                <a:cubicBezTo>
                  <a:pt x="123490" y="238868"/>
                  <a:pt x="121632" y="240199"/>
                  <a:pt x="119661" y="239885"/>
                </a:cubicBezTo>
                <a:cubicBezTo>
                  <a:pt x="118127" y="239628"/>
                  <a:pt x="116918" y="238431"/>
                  <a:pt x="116670" y="236901"/>
                </a:cubicBezTo>
                <a:cubicBezTo>
                  <a:pt x="102192" y="155174"/>
                  <a:pt x="84952" y="137974"/>
                  <a:pt x="3037" y="123529"/>
                </a:cubicBezTo>
                <a:cubicBezTo>
                  <a:pt x="1065" y="123206"/>
                  <a:pt x="-268" y="121353"/>
                  <a:pt x="46" y="119386"/>
                </a:cubicBezTo>
                <a:cubicBezTo>
                  <a:pt x="303" y="117856"/>
                  <a:pt x="1503" y="116649"/>
                  <a:pt x="3037" y="116402"/>
                </a:cubicBezTo>
                <a:cubicBezTo>
                  <a:pt x="84952" y="101957"/>
                  <a:pt x="102192" y="84756"/>
                  <a:pt x="116670" y="3030"/>
                </a:cubicBezTo>
                <a:cubicBezTo>
                  <a:pt x="116994" y="1063"/>
                  <a:pt x="118851" y="-268"/>
                  <a:pt x="120823" y="46"/>
                </a:cubicBezTo>
                <a:cubicBezTo>
                  <a:pt x="122356" y="302"/>
                  <a:pt x="123566" y="1500"/>
                  <a:pt x="123814" y="3030"/>
                </a:cubicBezTo>
                <a:cubicBezTo>
                  <a:pt x="138292" y="84756"/>
                  <a:pt x="155532" y="101957"/>
                  <a:pt x="237447" y="116402"/>
                </a:cubicBezTo>
                <a:cubicBezTo>
                  <a:pt x="239419" y="116725"/>
                  <a:pt x="240752" y="118578"/>
                  <a:pt x="240438" y="120545"/>
                </a:cubicBezTo>
                <a:cubicBezTo>
                  <a:pt x="240181" y="122075"/>
                  <a:pt x="238981" y="123282"/>
                  <a:pt x="237447" y="12352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0"/>
          <p:cNvSpPr/>
          <p:nvPr/>
        </p:nvSpPr>
        <p:spPr>
          <a:xfrm>
            <a:off x="629723" y="4337096"/>
            <a:ext cx="265515" cy="264904"/>
          </a:xfrm>
          <a:custGeom>
            <a:rect b="b" l="l" r="r" t="t"/>
            <a:pathLst>
              <a:path extrusionOk="0" h="86288" w="86487">
                <a:moveTo>
                  <a:pt x="43339" y="86288"/>
                </a:moveTo>
                <a:cubicBezTo>
                  <a:pt x="19456" y="86341"/>
                  <a:pt x="52" y="67067"/>
                  <a:pt x="0" y="43239"/>
                </a:cubicBezTo>
                <a:cubicBezTo>
                  <a:pt x="-52" y="19411"/>
                  <a:pt x="19265" y="52"/>
                  <a:pt x="43148" y="0"/>
                </a:cubicBezTo>
                <a:cubicBezTo>
                  <a:pt x="67031" y="-52"/>
                  <a:pt x="86435" y="19221"/>
                  <a:pt x="86487" y="43049"/>
                </a:cubicBezTo>
                <a:cubicBezTo>
                  <a:pt x="86487" y="43081"/>
                  <a:pt x="86487" y="43113"/>
                  <a:pt x="86487" y="43144"/>
                </a:cubicBezTo>
                <a:cubicBezTo>
                  <a:pt x="86487" y="66935"/>
                  <a:pt x="67185" y="86236"/>
                  <a:pt x="43339" y="86288"/>
                </a:cubicBezTo>
                <a:close/>
                <a:moveTo>
                  <a:pt x="43339" y="7222"/>
                </a:moveTo>
                <a:cubicBezTo>
                  <a:pt x="23403" y="7012"/>
                  <a:pt x="7071" y="22967"/>
                  <a:pt x="6860" y="42857"/>
                </a:cubicBezTo>
                <a:cubicBezTo>
                  <a:pt x="6650" y="62747"/>
                  <a:pt x="22641" y="79042"/>
                  <a:pt x="42577" y="79252"/>
                </a:cubicBezTo>
                <a:cubicBezTo>
                  <a:pt x="62514" y="79462"/>
                  <a:pt x="78845" y="63507"/>
                  <a:pt x="79056" y="43617"/>
                </a:cubicBezTo>
                <a:cubicBezTo>
                  <a:pt x="79058" y="43460"/>
                  <a:pt x="79058" y="43302"/>
                  <a:pt x="79058" y="43144"/>
                </a:cubicBezTo>
                <a:cubicBezTo>
                  <a:pt x="79006" y="23438"/>
                  <a:pt x="63090" y="7431"/>
                  <a:pt x="43339" y="7222"/>
                </a:cubicBezTo>
                <a:close/>
              </a:path>
            </a:pathLst>
          </a:custGeom>
          <a:solidFill>
            <a:srgbClr val="FEF4C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6" name="Google Shape;346;p30"/>
          <p:cNvGrpSpPr/>
          <p:nvPr/>
        </p:nvGrpSpPr>
        <p:grpSpPr>
          <a:xfrm>
            <a:off x="762185" y="963053"/>
            <a:ext cx="289865" cy="288976"/>
            <a:chOff x="2307095" y="3286118"/>
            <a:chExt cx="115747" cy="115392"/>
          </a:xfrm>
        </p:grpSpPr>
        <p:sp>
          <p:nvSpPr>
            <p:cNvPr id="347" name="Google Shape;347;p30"/>
            <p:cNvSpPr/>
            <p:nvPr/>
          </p:nvSpPr>
          <p:spPr>
            <a:xfrm>
              <a:off x="2307095" y="3286118"/>
              <a:ext cx="48325" cy="48254"/>
            </a:xfrm>
            <a:custGeom>
              <a:rect b="b" l="l" r="r" t="t"/>
              <a:pathLst>
                <a:path extrusionOk="0" h="48254" w="48325">
                  <a:moveTo>
                    <a:pt x="46825" y="46815"/>
                  </a:moveTo>
                  <a:lnTo>
                    <a:pt x="46825" y="46815"/>
                  </a:lnTo>
                  <a:cubicBezTo>
                    <a:pt x="48825" y="44783"/>
                    <a:pt x="48825" y="41531"/>
                    <a:pt x="46825" y="39498"/>
                  </a:cubicBezTo>
                  <a:lnTo>
                    <a:pt x="8725" y="1486"/>
                  </a:lnTo>
                  <a:cubicBezTo>
                    <a:pt x="6725" y="-495"/>
                    <a:pt x="3486" y="-495"/>
                    <a:pt x="1486" y="1486"/>
                  </a:cubicBezTo>
                  <a:lnTo>
                    <a:pt x="1486" y="1486"/>
                  </a:lnTo>
                  <a:cubicBezTo>
                    <a:pt x="-495" y="3486"/>
                    <a:pt x="-495" y="6708"/>
                    <a:pt x="1486" y="8708"/>
                  </a:cubicBezTo>
                  <a:lnTo>
                    <a:pt x="39586" y="46720"/>
                  </a:lnTo>
                  <a:cubicBezTo>
                    <a:pt x="41567" y="48728"/>
                    <a:pt x="44796" y="48770"/>
                    <a:pt x="46825" y="468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2374436" y="3353305"/>
              <a:ext cx="48310" cy="48205"/>
            </a:xfrm>
            <a:custGeom>
              <a:rect b="b" l="l" r="r" t="t"/>
              <a:pathLst>
                <a:path extrusionOk="0" h="48205" w="48310">
                  <a:moveTo>
                    <a:pt x="46825" y="46720"/>
                  </a:moveTo>
                  <a:lnTo>
                    <a:pt x="46825" y="46720"/>
                  </a:lnTo>
                  <a:cubicBezTo>
                    <a:pt x="48806" y="44720"/>
                    <a:pt x="48806" y="41498"/>
                    <a:pt x="46825" y="39498"/>
                  </a:cubicBezTo>
                  <a:lnTo>
                    <a:pt x="8725" y="1485"/>
                  </a:lnTo>
                  <a:cubicBezTo>
                    <a:pt x="6725" y="-495"/>
                    <a:pt x="3486" y="-495"/>
                    <a:pt x="1486" y="1485"/>
                  </a:cubicBezTo>
                  <a:lnTo>
                    <a:pt x="1486" y="1485"/>
                  </a:lnTo>
                  <a:cubicBezTo>
                    <a:pt x="-495" y="3486"/>
                    <a:pt x="-495" y="6707"/>
                    <a:pt x="1486" y="8708"/>
                  </a:cubicBezTo>
                  <a:lnTo>
                    <a:pt x="39586" y="46720"/>
                  </a:lnTo>
                  <a:cubicBezTo>
                    <a:pt x="41586" y="48701"/>
                    <a:pt x="44825" y="48701"/>
                    <a:pt x="46825" y="46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2374567" y="3286213"/>
              <a:ext cx="48275" cy="48205"/>
            </a:xfrm>
            <a:custGeom>
              <a:rect b="b" l="l" r="r" t="t"/>
              <a:pathLst>
                <a:path extrusionOk="0" h="48205" w="48275">
                  <a:moveTo>
                    <a:pt x="1450" y="46720"/>
                  </a:moveTo>
                  <a:lnTo>
                    <a:pt x="1450" y="46720"/>
                  </a:lnTo>
                  <a:cubicBezTo>
                    <a:pt x="3450" y="48701"/>
                    <a:pt x="6689" y="48701"/>
                    <a:pt x="8689" y="46720"/>
                  </a:cubicBezTo>
                  <a:lnTo>
                    <a:pt x="46789" y="8708"/>
                  </a:lnTo>
                  <a:cubicBezTo>
                    <a:pt x="48770" y="6708"/>
                    <a:pt x="48770" y="3486"/>
                    <a:pt x="46789" y="1486"/>
                  </a:cubicBezTo>
                  <a:lnTo>
                    <a:pt x="46789" y="1486"/>
                  </a:lnTo>
                  <a:cubicBezTo>
                    <a:pt x="44789" y="-495"/>
                    <a:pt x="41550" y="-495"/>
                    <a:pt x="39550" y="1486"/>
                  </a:cubicBezTo>
                  <a:lnTo>
                    <a:pt x="1450" y="39498"/>
                  </a:lnTo>
                  <a:cubicBezTo>
                    <a:pt x="-483" y="41518"/>
                    <a:pt x="-483" y="44700"/>
                    <a:pt x="1450" y="46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2307190" y="3353305"/>
              <a:ext cx="48310" cy="48205"/>
            </a:xfrm>
            <a:custGeom>
              <a:rect b="b" l="l" r="r" t="t"/>
              <a:pathLst>
                <a:path extrusionOk="0" h="48205" w="48310">
                  <a:moveTo>
                    <a:pt x="1486" y="46720"/>
                  </a:moveTo>
                  <a:lnTo>
                    <a:pt x="1486" y="46720"/>
                  </a:lnTo>
                  <a:cubicBezTo>
                    <a:pt x="3486" y="48701"/>
                    <a:pt x="6725" y="48701"/>
                    <a:pt x="8725" y="46720"/>
                  </a:cubicBezTo>
                  <a:lnTo>
                    <a:pt x="46825" y="8708"/>
                  </a:lnTo>
                  <a:cubicBezTo>
                    <a:pt x="48806" y="6707"/>
                    <a:pt x="48806" y="3486"/>
                    <a:pt x="46825" y="1485"/>
                  </a:cubicBezTo>
                  <a:lnTo>
                    <a:pt x="46825" y="1485"/>
                  </a:lnTo>
                  <a:cubicBezTo>
                    <a:pt x="44825" y="-495"/>
                    <a:pt x="41586" y="-495"/>
                    <a:pt x="39586" y="1485"/>
                  </a:cubicBezTo>
                  <a:lnTo>
                    <a:pt x="1486" y="39498"/>
                  </a:lnTo>
                  <a:cubicBezTo>
                    <a:pt x="-495" y="41498"/>
                    <a:pt x="-495" y="44720"/>
                    <a:pt x="1486" y="46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30"/>
          <p:cNvGrpSpPr/>
          <p:nvPr/>
        </p:nvGrpSpPr>
        <p:grpSpPr>
          <a:xfrm>
            <a:off x="7267493" y="1377418"/>
            <a:ext cx="556545" cy="653208"/>
            <a:chOff x="1622019" y="3192763"/>
            <a:chExt cx="269461" cy="316262"/>
          </a:xfrm>
        </p:grpSpPr>
        <p:sp>
          <p:nvSpPr>
            <p:cNvPr id="352" name="Google Shape;352;p30"/>
            <p:cNvSpPr/>
            <p:nvPr/>
          </p:nvSpPr>
          <p:spPr>
            <a:xfrm>
              <a:off x="1622019" y="3192763"/>
              <a:ext cx="227647" cy="301913"/>
            </a:xfrm>
            <a:custGeom>
              <a:rect b="b" l="l" r="r" t="t"/>
              <a:pathLst>
                <a:path extrusionOk="0" h="301913" w="227647">
                  <a:moveTo>
                    <a:pt x="66961" y="0"/>
                  </a:moveTo>
                  <a:lnTo>
                    <a:pt x="199453" y="0"/>
                  </a:lnTo>
                  <a:lnTo>
                    <a:pt x="137922" y="90279"/>
                  </a:lnTo>
                  <a:lnTo>
                    <a:pt x="227648" y="90279"/>
                  </a:lnTo>
                  <a:lnTo>
                    <a:pt x="44958" y="301914"/>
                  </a:lnTo>
                  <a:lnTo>
                    <a:pt x="100394" y="159462"/>
                  </a:lnTo>
                  <a:lnTo>
                    <a:pt x="0" y="159462"/>
                  </a:lnTo>
                  <a:lnTo>
                    <a:pt x="66961" y="0"/>
                  </a:lnTo>
                  <a:close/>
                </a:path>
              </a:pathLst>
            </a:custGeom>
            <a:solidFill>
              <a:srgbClr val="DAB43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1663928" y="3207112"/>
              <a:ext cx="227552" cy="301913"/>
            </a:xfrm>
            <a:custGeom>
              <a:rect b="b" l="l" r="r" t="t"/>
              <a:pathLst>
                <a:path extrusionOk="0" h="301913" w="227552">
                  <a:moveTo>
                    <a:pt x="66961" y="0"/>
                  </a:moveTo>
                  <a:lnTo>
                    <a:pt x="199453" y="0"/>
                  </a:lnTo>
                  <a:lnTo>
                    <a:pt x="137922" y="90279"/>
                  </a:lnTo>
                  <a:lnTo>
                    <a:pt x="227552" y="90279"/>
                  </a:lnTo>
                  <a:lnTo>
                    <a:pt x="44958" y="301914"/>
                  </a:lnTo>
                  <a:lnTo>
                    <a:pt x="100394" y="159462"/>
                  </a:lnTo>
                  <a:lnTo>
                    <a:pt x="0" y="159462"/>
                  </a:lnTo>
                  <a:lnTo>
                    <a:pt x="6696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EF4C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30"/>
          <p:cNvSpPr/>
          <p:nvPr/>
        </p:nvSpPr>
        <p:spPr>
          <a:xfrm>
            <a:off x="692611" y="3548848"/>
            <a:ext cx="961331" cy="959120"/>
          </a:xfrm>
          <a:custGeom>
            <a:rect b="b" l="l" r="r" t="t"/>
            <a:pathLst>
              <a:path extrusionOk="0" h="239930" w="240483">
                <a:moveTo>
                  <a:pt x="237447" y="123529"/>
                </a:moveTo>
                <a:cubicBezTo>
                  <a:pt x="155532" y="137974"/>
                  <a:pt x="138292" y="155174"/>
                  <a:pt x="123814" y="236901"/>
                </a:cubicBezTo>
                <a:cubicBezTo>
                  <a:pt x="123490" y="238868"/>
                  <a:pt x="121632" y="240199"/>
                  <a:pt x="119661" y="239885"/>
                </a:cubicBezTo>
                <a:cubicBezTo>
                  <a:pt x="118127" y="239628"/>
                  <a:pt x="116918" y="238431"/>
                  <a:pt x="116670" y="236901"/>
                </a:cubicBezTo>
                <a:cubicBezTo>
                  <a:pt x="102192" y="155174"/>
                  <a:pt x="84952" y="137974"/>
                  <a:pt x="3037" y="123529"/>
                </a:cubicBezTo>
                <a:cubicBezTo>
                  <a:pt x="1065" y="123206"/>
                  <a:pt x="-268" y="121353"/>
                  <a:pt x="46" y="119386"/>
                </a:cubicBezTo>
                <a:cubicBezTo>
                  <a:pt x="303" y="117856"/>
                  <a:pt x="1503" y="116649"/>
                  <a:pt x="3037" y="116402"/>
                </a:cubicBezTo>
                <a:cubicBezTo>
                  <a:pt x="84952" y="101957"/>
                  <a:pt x="102192" y="84756"/>
                  <a:pt x="116670" y="3030"/>
                </a:cubicBezTo>
                <a:cubicBezTo>
                  <a:pt x="116994" y="1063"/>
                  <a:pt x="118851" y="-268"/>
                  <a:pt x="120823" y="46"/>
                </a:cubicBezTo>
                <a:cubicBezTo>
                  <a:pt x="122356" y="302"/>
                  <a:pt x="123566" y="1500"/>
                  <a:pt x="123814" y="3030"/>
                </a:cubicBezTo>
                <a:cubicBezTo>
                  <a:pt x="138292" y="84756"/>
                  <a:pt x="155532" y="101957"/>
                  <a:pt x="237447" y="116402"/>
                </a:cubicBezTo>
                <a:cubicBezTo>
                  <a:pt x="239419" y="116725"/>
                  <a:pt x="240752" y="118578"/>
                  <a:pt x="240438" y="120545"/>
                </a:cubicBezTo>
                <a:cubicBezTo>
                  <a:pt x="240181" y="122075"/>
                  <a:pt x="238981" y="123282"/>
                  <a:pt x="237447" y="123529"/>
                </a:cubicBezTo>
                <a:close/>
              </a:path>
            </a:pathLst>
          </a:custGeom>
          <a:solidFill>
            <a:schemeClr val="dk1"/>
          </a:solidFill>
          <a:ln cap="flat" cmpd="sng" w="25400">
            <a:solidFill>
              <a:srgbClr val="FEF4C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3238" y="1252025"/>
            <a:ext cx="2718700" cy="27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0"/>
          <p:cNvSpPr txBox="1"/>
          <p:nvPr/>
        </p:nvSpPr>
        <p:spPr>
          <a:xfrm>
            <a:off x="1975500" y="4100100"/>
            <a:ext cx="529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EF4CB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University Stakeholder Meeting</a:t>
            </a:r>
            <a:endParaRPr sz="1800">
              <a:solidFill>
                <a:srgbClr val="FEF4CB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/>
          <p:nvPr/>
        </p:nvSpPr>
        <p:spPr>
          <a:xfrm>
            <a:off x="296250" y="299374"/>
            <a:ext cx="8551500" cy="4276200"/>
          </a:xfrm>
          <a:prstGeom prst="rect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1"/>
          <p:cNvSpPr txBox="1"/>
          <p:nvPr/>
        </p:nvSpPr>
        <p:spPr>
          <a:xfrm>
            <a:off x="4919870" y="-186358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1"/>
          <p:cNvSpPr/>
          <p:nvPr/>
        </p:nvSpPr>
        <p:spPr>
          <a:xfrm>
            <a:off x="296247" y="299460"/>
            <a:ext cx="8551500" cy="276900"/>
          </a:xfrm>
          <a:prstGeom prst="rect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1"/>
          <p:cNvSpPr txBox="1"/>
          <p:nvPr/>
        </p:nvSpPr>
        <p:spPr>
          <a:xfrm>
            <a:off x="305147" y="343000"/>
            <a:ext cx="5292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EF4CB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Meet the Key Players</a:t>
            </a:r>
            <a:endParaRPr sz="1100"/>
          </a:p>
        </p:txBody>
      </p:sp>
      <p:sp>
        <p:nvSpPr>
          <p:cNvPr id="366" name="Google Shape;366;p31"/>
          <p:cNvSpPr/>
          <p:nvPr/>
        </p:nvSpPr>
        <p:spPr>
          <a:xfrm>
            <a:off x="8610196" y="334635"/>
            <a:ext cx="207600" cy="207600"/>
          </a:xfrm>
          <a:prstGeom prst="rect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8364496" y="334635"/>
            <a:ext cx="207600" cy="207600"/>
          </a:xfrm>
          <a:prstGeom prst="rect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1"/>
          <p:cNvSpPr/>
          <p:nvPr/>
        </p:nvSpPr>
        <p:spPr>
          <a:xfrm>
            <a:off x="8118796" y="334635"/>
            <a:ext cx="207600" cy="207600"/>
          </a:xfrm>
          <a:prstGeom prst="rect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9" name="Google Shape;369;p31"/>
          <p:cNvGrpSpPr/>
          <p:nvPr/>
        </p:nvGrpSpPr>
        <p:grpSpPr>
          <a:xfrm>
            <a:off x="8654280" y="380053"/>
            <a:ext cx="119579" cy="119475"/>
            <a:chOff x="11539040" y="506737"/>
            <a:chExt cx="159439" cy="159300"/>
          </a:xfrm>
        </p:grpSpPr>
        <p:cxnSp>
          <p:nvCxnSpPr>
            <p:cNvPr id="370" name="Google Shape;370;p31"/>
            <p:cNvCxnSpPr/>
            <p:nvPr/>
          </p:nvCxnSpPr>
          <p:spPr>
            <a:xfrm>
              <a:off x="11539040" y="506737"/>
              <a:ext cx="159300" cy="159300"/>
            </a:xfrm>
            <a:prstGeom prst="straightConnector1">
              <a:avLst/>
            </a:prstGeom>
            <a:noFill/>
            <a:ln cap="flat" cmpd="sng" w="12700">
              <a:solidFill>
                <a:srgbClr val="FEF4C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1" name="Google Shape;371;p31"/>
            <p:cNvCxnSpPr/>
            <p:nvPr/>
          </p:nvCxnSpPr>
          <p:spPr>
            <a:xfrm flipH="1">
              <a:off x="11539179" y="506737"/>
              <a:ext cx="159300" cy="159300"/>
            </a:xfrm>
            <a:prstGeom prst="straightConnector1">
              <a:avLst/>
            </a:prstGeom>
            <a:noFill/>
            <a:ln cap="flat" cmpd="sng" w="12700">
              <a:solidFill>
                <a:srgbClr val="FEF4C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372" name="Google Shape;372;p31"/>
          <p:cNvCxnSpPr/>
          <p:nvPr/>
        </p:nvCxnSpPr>
        <p:spPr>
          <a:xfrm>
            <a:off x="8162081" y="380054"/>
            <a:ext cx="119700" cy="0"/>
          </a:xfrm>
          <a:prstGeom prst="straightConnector1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p31"/>
          <p:cNvCxnSpPr/>
          <p:nvPr/>
        </p:nvCxnSpPr>
        <p:spPr>
          <a:xfrm flipH="1">
            <a:off x="8161960" y="380053"/>
            <a:ext cx="119700" cy="119700"/>
          </a:xfrm>
          <a:prstGeom prst="straightConnector1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31"/>
          <p:cNvCxnSpPr/>
          <p:nvPr/>
        </p:nvCxnSpPr>
        <p:spPr>
          <a:xfrm rot="-5400000">
            <a:off x="8221810" y="435733"/>
            <a:ext cx="119700" cy="0"/>
          </a:xfrm>
          <a:prstGeom prst="straightConnector1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p31"/>
          <p:cNvCxnSpPr/>
          <p:nvPr/>
        </p:nvCxnSpPr>
        <p:spPr>
          <a:xfrm>
            <a:off x="8408581" y="438509"/>
            <a:ext cx="119700" cy="0"/>
          </a:xfrm>
          <a:prstGeom prst="straightConnector1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6" name="Google Shape;376;p31"/>
          <p:cNvSpPr/>
          <p:nvPr/>
        </p:nvSpPr>
        <p:spPr>
          <a:xfrm>
            <a:off x="8106335" y="438499"/>
            <a:ext cx="220056" cy="368500"/>
          </a:xfrm>
          <a:custGeom>
            <a:rect b="b" l="l" r="r" t="t"/>
            <a:pathLst>
              <a:path extrusionOk="0" h="162693" w="97155">
                <a:moveTo>
                  <a:pt x="54959" y="162693"/>
                </a:moveTo>
                <a:lnTo>
                  <a:pt x="81153" y="151384"/>
                </a:lnTo>
                <a:lnTo>
                  <a:pt x="62675" y="108525"/>
                </a:lnTo>
                <a:lnTo>
                  <a:pt x="97155" y="93701"/>
                </a:lnTo>
                <a:lnTo>
                  <a:pt x="0" y="0"/>
                </a:lnTo>
                <a:lnTo>
                  <a:pt x="1334" y="134849"/>
                </a:lnTo>
                <a:lnTo>
                  <a:pt x="36481" y="119739"/>
                </a:lnTo>
                <a:lnTo>
                  <a:pt x="54959" y="162693"/>
                </a:lnTo>
                <a:close/>
              </a:path>
            </a:pathLst>
          </a:custGeom>
          <a:solidFill>
            <a:srgbClr val="E9E5D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1"/>
          <p:cNvSpPr txBox="1"/>
          <p:nvPr/>
        </p:nvSpPr>
        <p:spPr>
          <a:xfrm>
            <a:off x="503700" y="777438"/>
            <a:ext cx="6441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EF4CB"/>
                </a:solidFill>
                <a:latin typeface="Montserrat"/>
                <a:ea typeface="Montserrat"/>
                <a:cs typeface="Montserrat"/>
                <a:sym typeface="Montserrat"/>
              </a:rPr>
              <a:t>Meet the Key Players</a:t>
            </a:r>
            <a:endParaRPr b="1" sz="3200">
              <a:solidFill>
                <a:srgbClr val="FEF4C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8" name="Google Shape;3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4250" y="1655650"/>
            <a:ext cx="1363069" cy="136306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79" name="Google Shape;379;p31"/>
          <p:cNvSpPr txBox="1"/>
          <p:nvPr/>
        </p:nvSpPr>
        <p:spPr>
          <a:xfrm>
            <a:off x="2746238" y="3098025"/>
            <a:ext cx="13629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Proxima Nova"/>
                <a:ea typeface="Proxima Nova"/>
                <a:cs typeface="Proxima Nova"/>
                <a:sym typeface="Proxima Nova"/>
              </a:rPr>
              <a:t>Logan Breen, </a:t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Vice-President Internal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0" name="Google Shape;38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9163" y="1655650"/>
            <a:ext cx="1363069" cy="136306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81" name="Google Shape;381;p31"/>
          <p:cNvSpPr txBox="1"/>
          <p:nvPr/>
        </p:nvSpPr>
        <p:spPr>
          <a:xfrm>
            <a:off x="1269238" y="3098015"/>
            <a:ext cx="13629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Proxima Nova"/>
                <a:ea typeface="Proxima Nova"/>
                <a:cs typeface="Proxima Nova"/>
                <a:sym typeface="Proxima Nova"/>
              </a:rPr>
              <a:t>Hannah Whale,</a:t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Student Groups Administrator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2" name="Google Shape;38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7350" y="1747200"/>
            <a:ext cx="1383151" cy="138487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1"/>
          <p:cNvSpPr txBox="1"/>
          <p:nvPr/>
        </p:nvSpPr>
        <p:spPr>
          <a:xfrm>
            <a:off x="5978891" y="3104509"/>
            <a:ext cx="13629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Proxima Nova"/>
                <a:ea typeface="Proxima Nova"/>
                <a:cs typeface="Proxima Nova"/>
                <a:sym typeface="Proxima Nova"/>
              </a:rPr>
              <a:t>Clubs Oversight Commission</a:t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4" name="Google Shape;38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7088" y="1747200"/>
            <a:ext cx="1363200" cy="13635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85" name="Google Shape;385;p31"/>
          <p:cNvSpPr txBox="1"/>
          <p:nvPr/>
        </p:nvSpPr>
        <p:spPr>
          <a:xfrm>
            <a:off x="4223238" y="3181000"/>
            <a:ext cx="17739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Proxima Nova"/>
                <a:ea typeface="Proxima Nova"/>
                <a:cs typeface="Proxima Nova"/>
                <a:sym typeface="Proxima Nova"/>
              </a:rPr>
              <a:t>Carleton University</a:t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Peter Cech, RM</a:t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"/>
          <p:cNvSpPr/>
          <p:nvPr/>
        </p:nvSpPr>
        <p:spPr>
          <a:xfrm>
            <a:off x="347550" y="609875"/>
            <a:ext cx="8352300" cy="3835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1D25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252C"/>
              </a:solidFill>
            </a:endParaRPr>
          </a:p>
        </p:txBody>
      </p:sp>
      <p:sp>
        <p:nvSpPr>
          <p:cNvPr id="391" name="Google Shape;391;p32"/>
          <p:cNvSpPr txBox="1"/>
          <p:nvPr/>
        </p:nvSpPr>
        <p:spPr>
          <a:xfrm>
            <a:off x="709600" y="1624900"/>
            <a:ext cx="3755100" cy="1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Manages Carleton’s Insurance 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Manages Risk Management form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○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Reviews and provides feedback on submissions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Manages Risk Management process and policies for Carleton University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92" name="Google Shape;392;p32"/>
          <p:cNvCxnSpPr/>
          <p:nvPr/>
        </p:nvCxnSpPr>
        <p:spPr>
          <a:xfrm>
            <a:off x="4667150" y="1515075"/>
            <a:ext cx="19800" cy="2643900"/>
          </a:xfrm>
          <a:prstGeom prst="straightConnector1">
            <a:avLst/>
          </a:prstGeom>
          <a:noFill/>
          <a:ln cap="flat" cmpd="sng" w="19050">
            <a:solidFill>
              <a:srgbClr val="FAFAFA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93" name="Google Shape;393;p32"/>
          <p:cNvSpPr txBox="1"/>
          <p:nvPr/>
        </p:nvSpPr>
        <p:spPr>
          <a:xfrm>
            <a:off x="614600" y="1101700"/>
            <a:ext cx="395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Carleton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4" name="Google Shape;394;p32"/>
          <p:cNvSpPr txBox="1"/>
          <p:nvPr/>
        </p:nvSpPr>
        <p:spPr>
          <a:xfrm>
            <a:off x="4753825" y="1047250"/>
            <a:ext cx="3881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CUSA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5" name="Google Shape;3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404" y="4518000"/>
            <a:ext cx="943124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2"/>
          <p:cNvSpPr txBox="1"/>
          <p:nvPr/>
        </p:nvSpPr>
        <p:spPr>
          <a:xfrm>
            <a:off x="358900" y="86675"/>
            <a:ext cx="8352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Division of Duties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7" name="Google Shape;397;p32"/>
          <p:cNvSpPr txBox="1"/>
          <p:nvPr/>
        </p:nvSpPr>
        <p:spPr>
          <a:xfrm>
            <a:off x="4889550" y="1601775"/>
            <a:ext cx="37551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Manages CUSA’s Insurance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○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Waivers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Encourages clubs to follow Carleton’s Risk Management policies and processes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Manages CUSA Clubs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○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Sanctioning, maintains the list of certified clubs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/>
          <p:nvPr/>
        </p:nvSpPr>
        <p:spPr>
          <a:xfrm>
            <a:off x="2365425" y="16000"/>
            <a:ext cx="421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1D252C"/>
                </a:solidFill>
                <a:latin typeface="Montserrat"/>
                <a:ea typeface="Montserrat"/>
                <a:cs typeface="Montserrat"/>
                <a:sym typeface="Montserrat"/>
              </a:rPr>
              <a:t>Higher Risk Activities</a:t>
            </a:r>
            <a:endParaRPr b="1" sz="2800">
              <a:solidFill>
                <a:srgbClr val="1D25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33"/>
          <p:cNvSpPr/>
          <p:nvPr/>
        </p:nvSpPr>
        <p:spPr>
          <a:xfrm>
            <a:off x="6576620" y="89173"/>
            <a:ext cx="470138" cy="469243"/>
          </a:xfrm>
          <a:custGeom>
            <a:rect b="b" l="l" r="r" t="t"/>
            <a:pathLst>
              <a:path extrusionOk="0" h="240022" w="240480">
                <a:moveTo>
                  <a:pt x="237445" y="123623"/>
                </a:moveTo>
                <a:cubicBezTo>
                  <a:pt x="155530" y="138067"/>
                  <a:pt x="138290" y="155268"/>
                  <a:pt x="123812" y="236995"/>
                </a:cubicBezTo>
                <a:cubicBezTo>
                  <a:pt x="123489" y="238963"/>
                  <a:pt x="121628" y="240297"/>
                  <a:pt x="119655" y="239975"/>
                </a:cubicBezTo>
                <a:cubicBezTo>
                  <a:pt x="118122" y="239724"/>
                  <a:pt x="116920" y="238525"/>
                  <a:pt x="116668" y="236995"/>
                </a:cubicBezTo>
                <a:cubicBezTo>
                  <a:pt x="102190" y="155268"/>
                  <a:pt x="84950" y="138067"/>
                  <a:pt x="3035" y="123623"/>
                </a:cubicBezTo>
                <a:cubicBezTo>
                  <a:pt x="1062" y="123300"/>
                  <a:pt x="-275" y="121443"/>
                  <a:pt x="48" y="119475"/>
                </a:cubicBezTo>
                <a:cubicBezTo>
                  <a:pt x="299" y="117945"/>
                  <a:pt x="1501" y="116746"/>
                  <a:pt x="3035" y="116495"/>
                </a:cubicBezTo>
                <a:cubicBezTo>
                  <a:pt x="84950" y="102050"/>
                  <a:pt x="102190" y="84470"/>
                  <a:pt x="116668" y="3028"/>
                </a:cubicBezTo>
                <a:cubicBezTo>
                  <a:pt x="116991" y="1060"/>
                  <a:pt x="118852" y="-274"/>
                  <a:pt x="120825" y="48"/>
                </a:cubicBezTo>
                <a:cubicBezTo>
                  <a:pt x="122358" y="299"/>
                  <a:pt x="123560" y="1498"/>
                  <a:pt x="123812" y="3028"/>
                </a:cubicBezTo>
                <a:cubicBezTo>
                  <a:pt x="138290" y="84755"/>
                  <a:pt x="155530" y="102050"/>
                  <a:pt x="237445" y="116495"/>
                </a:cubicBezTo>
                <a:cubicBezTo>
                  <a:pt x="239418" y="116817"/>
                  <a:pt x="240755" y="118674"/>
                  <a:pt x="240432" y="120642"/>
                </a:cubicBezTo>
                <a:cubicBezTo>
                  <a:pt x="240181" y="122172"/>
                  <a:pt x="238979" y="123372"/>
                  <a:pt x="237445" y="1236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3"/>
          <p:cNvSpPr/>
          <p:nvPr/>
        </p:nvSpPr>
        <p:spPr>
          <a:xfrm>
            <a:off x="1829120" y="89173"/>
            <a:ext cx="470138" cy="469243"/>
          </a:xfrm>
          <a:custGeom>
            <a:rect b="b" l="l" r="r" t="t"/>
            <a:pathLst>
              <a:path extrusionOk="0" h="240022" w="240480">
                <a:moveTo>
                  <a:pt x="237445" y="123623"/>
                </a:moveTo>
                <a:cubicBezTo>
                  <a:pt x="155530" y="138067"/>
                  <a:pt x="138290" y="155268"/>
                  <a:pt x="123812" y="236995"/>
                </a:cubicBezTo>
                <a:cubicBezTo>
                  <a:pt x="123489" y="238963"/>
                  <a:pt x="121628" y="240297"/>
                  <a:pt x="119655" y="239975"/>
                </a:cubicBezTo>
                <a:cubicBezTo>
                  <a:pt x="118122" y="239724"/>
                  <a:pt x="116920" y="238525"/>
                  <a:pt x="116668" y="236995"/>
                </a:cubicBezTo>
                <a:cubicBezTo>
                  <a:pt x="102190" y="155268"/>
                  <a:pt x="84950" y="138067"/>
                  <a:pt x="3035" y="123623"/>
                </a:cubicBezTo>
                <a:cubicBezTo>
                  <a:pt x="1062" y="123300"/>
                  <a:pt x="-275" y="121443"/>
                  <a:pt x="48" y="119475"/>
                </a:cubicBezTo>
                <a:cubicBezTo>
                  <a:pt x="299" y="117945"/>
                  <a:pt x="1501" y="116746"/>
                  <a:pt x="3035" y="116495"/>
                </a:cubicBezTo>
                <a:cubicBezTo>
                  <a:pt x="84950" y="102050"/>
                  <a:pt x="102190" y="84470"/>
                  <a:pt x="116668" y="3028"/>
                </a:cubicBezTo>
                <a:cubicBezTo>
                  <a:pt x="116991" y="1060"/>
                  <a:pt x="118852" y="-274"/>
                  <a:pt x="120825" y="48"/>
                </a:cubicBezTo>
                <a:cubicBezTo>
                  <a:pt x="122358" y="299"/>
                  <a:pt x="123560" y="1498"/>
                  <a:pt x="123812" y="3028"/>
                </a:cubicBezTo>
                <a:cubicBezTo>
                  <a:pt x="138290" y="84755"/>
                  <a:pt x="155530" y="102050"/>
                  <a:pt x="237445" y="116495"/>
                </a:cubicBezTo>
                <a:cubicBezTo>
                  <a:pt x="239418" y="116817"/>
                  <a:pt x="240755" y="118674"/>
                  <a:pt x="240432" y="120642"/>
                </a:cubicBezTo>
                <a:cubicBezTo>
                  <a:pt x="240181" y="122172"/>
                  <a:pt x="238979" y="123372"/>
                  <a:pt x="237445" y="1236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3"/>
          <p:cNvSpPr/>
          <p:nvPr/>
        </p:nvSpPr>
        <p:spPr>
          <a:xfrm>
            <a:off x="1003213" y="1895913"/>
            <a:ext cx="1692600" cy="2243100"/>
          </a:xfrm>
          <a:prstGeom prst="rect">
            <a:avLst/>
          </a:prstGeom>
          <a:noFill/>
          <a:ln cap="flat" cmpd="sng" w="19050">
            <a:solidFill>
              <a:srgbClr val="1D25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D252C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06" name="Google Shape;406;p33"/>
          <p:cNvSpPr/>
          <p:nvPr/>
        </p:nvSpPr>
        <p:spPr>
          <a:xfrm>
            <a:off x="2759850" y="1524875"/>
            <a:ext cx="1692600" cy="2613900"/>
          </a:xfrm>
          <a:prstGeom prst="rect">
            <a:avLst/>
          </a:prstGeom>
          <a:noFill/>
          <a:ln cap="flat" cmpd="sng" w="19050">
            <a:solidFill>
              <a:srgbClr val="1D25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9F9F9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07" name="Google Shape;407;p33"/>
          <p:cNvSpPr/>
          <p:nvPr/>
        </p:nvSpPr>
        <p:spPr>
          <a:xfrm>
            <a:off x="4516475" y="1026575"/>
            <a:ext cx="1692600" cy="3112200"/>
          </a:xfrm>
          <a:prstGeom prst="rect">
            <a:avLst/>
          </a:prstGeom>
          <a:noFill/>
          <a:ln cap="flat" cmpd="sng" w="19050">
            <a:solidFill>
              <a:srgbClr val="1D25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D252C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08" name="Google Shape;408;p33"/>
          <p:cNvSpPr/>
          <p:nvPr/>
        </p:nvSpPr>
        <p:spPr>
          <a:xfrm>
            <a:off x="6273088" y="642120"/>
            <a:ext cx="1692600" cy="3496500"/>
          </a:xfrm>
          <a:prstGeom prst="rect">
            <a:avLst/>
          </a:prstGeom>
          <a:noFill/>
          <a:ln cap="flat" cmpd="sng" w="19050">
            <a:solidFill>
              <a:srgbClr val="1D25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9F9F9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09" name="Google Shape;409;p33"/>
          <p:cNvSpPr/>
          <p:nvPr/>
        </p:nvSpPr>
        <p:spPr>
          <a:xfrm>
            <a:off x="6296000" y="2800199"/>
            <a:ext cx="1646700" cy="130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9F9F9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400">
              <a:solidFill>
                <a:srgbClr val="F9F9F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3"/>
          <p:cNvSpPr/>
          <p:nvPr/>
        </p:nvSpPr>
        <p:spPr>
          <a:xfrm>
            <a:off x="1026163" y="3470264"/>
            <a:ext cx="1646700" cy="636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9F9F9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b="1" sz="3200">
              <a:solidFill>
                <a:srgbClr val="F9F9F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1" name="Google Shape;411;p33"/>
          <p:cNvSpPr/>
          <p:nvPr/>
        </p:nvSpPr>
        <p:spPr>
          <a:xfrm>
            <a:off x="2782772" y="3213721"/>
            <a:ext cx="1646700" cy="89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9F9F9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400">
              <a:solidFill>
                <a:srgbClr val="F9F9F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3"/>
          <p:cNvSpPr/>
          <p:nvPr/>
        </p:nvSpPr>
        <p:spPr>
          <a:xfrm>
            <a:off x="4539387" y="3081828"/>
            <a:ext cx="1646700" cy="10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9F9F9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400">
              <a:solidFill>
                <a:srgbClr val="F9F9F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3"/>
          <p:cNvSpPr txBox="1"/>
          <p:nvPr/>
        </p:nvSpPr>
        <p:spPr>
          <a:xfrm>
            <a:off x="1049138" y="2289425"/>
            <a:ext cx="164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D252C"/>
                </a:solidFill>
                <a:latin typeface="Montserrat"/>
                <a:ea typeface="Montserrat"/>
                <a:cs typeface="Montserrat"/>
                <a:sym typeface="Montserrat"/>
              </a:rPr>
              <a:t>Apply for certification</a:t>
            </a:r>
            <a:endParaRPr b="1" sz="1800">
              <a:solidFill>
                <a:srgbClr val="1D25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p33"/>
          <p:cNvSpPr txBox="1"/>
          <p:nvPr/>
        </p:nvSpPr>
        <p:spPr>
          <a:xfrm>
            <a:off x="2782825" y="1820275"/>
            <a:ext cx="1646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D252C"/>
                </a:solidFill>
                <a:latin typeface="Montserrat"/>
                <a:ea typeface="Montserrat"/>
                <a:cs typeface="Montserrat"/>
                <a:sym typeface="Montserrat"/>
              </a:rPr>
              <a:t>Fill out CU’s Risk Management forms </a:t>
            </a:r>
            <a:endParaRPr b="1" sz="1600">
              <a:solidFill>
                <a:srgbClr val="1D25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415;p33"/>
          <p:cNvSpPr txBox="1"/>
          <p:nvPr/>
        </p:nvSpPr>
        <p:spPr>
          <a:xfrm>
            <a:off x="4527950" y="1477300"/>
            <a:ext cx="1646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1D252C"/>
                </a:solidFill>
                <a:latin typeface="Montserrat"/>
                <a:ea typeface="Montserrat"/>
                <a:cs typeface="Montserrat"/>
                <a:sym typeface="Montserrat"/>
              </a:rPr>
              <a:t>Waiver from club members</a:t>
            </a:r>
            <a:endParaRPr b="1" sz="1700">
              <a:solidFill>
                <a:srgbClr val="1D25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33"/>
          <p:cNvSpPr txBox="1"/>
          <p:nvPr/>
        </p:nvSpPr>
        <p:spPr>
          <a:xfrm>
            <a:off x="6273100" y="1147050"/>
            <a:ext cx="164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1D252C"/>
                </a:solidFill>
                <a:latin typeface="Montserrat"/>
                <a:ea typeface="Montserrat"/>
                <a:cs typeface="Montserrat"/>
                <a:sym typeface="Montserrat"/>
              </a:rPr>
              <a:t>Store the waiver in a safe, secure location</a:t>
            </a:r>
            <a:endParaRPr b="1" sz="1500">
              <a:solidFill>
                <a:srgbClr val="1D25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33"/>
          <p:cNvSpPr txBox="1"/>
          <p:nvPr/>
        </p:nvSpPr>
        <p:spPr>
          <a:xfrm>
            <a:off x="1003238" y="4178650"/>
            <a:ext cx="1692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Proxima Nova"/>
                <a:ea typeface="Proxima Nova"/>
                <a:cs typeface="Proxima Nova"/>
                <a:sym typeface="Proxima Nova"/>
              </a:rPr>
              <a:t>Apps. always open</a:t>
            </a:r>
            <a:endParaRPr b="1"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8" name="Google Shape;418;p33"/>
          <p:cNvSpPr txBox="1"/>
          <p:nvPr/>
        </p:nvSpPr>
        <p:spPr>
          <a:xfrm>
            <a:off x="2759813" y="4178650"/>
            <a:ext cx="1692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Proxima Nova"/>
                <a:ea typeface="Proxima Nova"/>
                <a:cs typeface="Proxima Nova"/>
                <a:sym typeface="Proxima Nova"/>
              </a:rPr>
              <a:t>Form available online</a:t>
            </a:r>
            <a:endParaRPr b="1"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9" name="Google Shape;419;p33"/>
          <p:cNvSpPr txBox="1"/>
          <p:nvPr/>
        </p:nvSpPr>
        <p:spPr>
          <a:xfrm>
            <a:off x="6209100" y="4092400"/>
            <a:ext cx="1896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Proxima Nova"/>
                <a:ea typeface="Proxima Nova"/>
                <a:cs typeface="Proxima Nova"/>
                <a:sym typeface="Proxima Nova"/>
              </a:rPr>
              <a:t>Does not need to be sent to CUSA. Club executives store them</a:t>
            </a:r>
            <a:endParaRPr b="1"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0" name="Google Shape;420;p33"/>
          <p:cNvSpPr txBox="1"/>
          <p:nvPr/>
        </p:nvSpPr>
        <p:spPr>
          <a:xfrm>
            <a:off x="4539388" y="4207750"/>
            <a:ext cx="1692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Proxima Nova"/>
                <a:ea typeface="Proxima Nova"/>
                <a:cs typeface="Proxima Nova"/>
                <a:sym typeface="Proxima Nova"/>
              </a:rPr>
              <a:t>Need a waiver for each new activity</a:t>
            </a:r>
            <a:endParaRPr b="1"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4"/>
          <p:cNvSpPr/>
          <p:nvPr/>
        </p:nvSpPr>
        <p:spPr>
          <a:xfrm>
            <a:off x="347550" y="609875"/>
            <a:ext cx="8352300" cy="36999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1D25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252C"/>
              </a:solidFill>
            </a:endParaRPr>
          </a:p>
        </p:txBody>
      </p:sp>
      <p:sp>
        <p:nvSpPr>
          <p:cNvPr id="426" name="Google Shape;426;p34"/>
          <p:cNvSpPr/>
          <p:nvPr/>
        </p:nvSpPr>
        <p:spPr>
          <a:xfrm>
            <a:off x="605164" y="267951"/>
            <a:ext cx="840000" cy="84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9F9F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4"/>
          <p:cNvSpPr/>
          <p:nvPr/>
        </p:nvSpPr>
        <p:spPr>
          <a:xfrm>
            <a:off x="537120" y="205749"/>
            <a:ext cx="840000" cy="840000"/>
          </a:xfrm>
          <a:prstGeom prst="ellipse">
            <a:avLst/>
          </a:prstGeom>
          <a:noFill/>
          <a:ln cap="flat" cmpd="sng" w="19050">
            <a:solidFill>
              <a:srgbClr val="1D252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9F9F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4"/>
          <p:cNvSpPr txBox="1"/>
          <p:nvPr/>
        </p:nvSpPr>
        <p:spPr>
          <a:xfrm>
            <a:off x="582478" y="1498472"/>
            <a:ext cx="405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93B2"/>
                </a:solidFill>
                <a:latin typeface="Proxima Nova"/>
                <a:ea typeface="Proxima Nova"/>
                <a:cs typeface="Proxima Nova"/>
                <a:sym typeface="Proxima Nova"/>
              </a:rPr>
              <a:t>01</a:t>
            </a:r>
            <a:endParaRPr sz="1700">
              <a:solidFill>
                <a:srgbClr val="0093B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9" name="Google Shape;429;p34"/>
          <p:cNvSpPr txBox="1"/>
          <p:nvPr/>
        </p:nvSpPr>
        <p:spPr>
          <a:xfrm>
            <a:off x="995470" y="1506122"/>
            <a:ext cx="19302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D252C"/>
                </a:solidFill>
                <a:latin typeface="Proxima Nova"/>
                <a:ea typeface="Proxima Nova"/>
                <a:cs typeface="Proxima Nova"/>
                <a:sym typeface="Proxima Nova"/>
              </a:rPr>
              <a:t>“Do we really need a new waiver each time?”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0" name="Google Shape;430;p34"/>
          <p:cNvSpPr txBox="1"/>
          <p:nvPr/>
        </p:nvSpPr>
        <p:spPr>
          <a:xfrm>
            <a:off x="582478" y="2644755"/>
            <a:ext cx="405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93B2"/>
                </a:solidFill>
                <a:latin typeface="Proxima Nova"/>
                <a:ea typeface="Proxima Nova"/>
                <a:cs typeface="Proxima Nova"/>
                <a:sym typeface="Proxima Nova"/>
              </a:rPr>
              <a:t>02</a:t>
            </a:r>
            <a:endParaRPr sz="1700">
              <a:solidFill>
                <a:srgbClr val="0093B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31" name="Google Shape;431;p34"/>
          <p:cNvCxnSpPr/>
          <p:nvPr/>
        </p:nvCxnSpPr>
        <p:spPr>
          <a:xfrm>
            <a:off x="3175278" y="1532363"/>
            <a:ext cx="0" cy="2626500"/>
          </a:xfrm>
          <a:prstGeom prst="straightConnector1">
            <a:avLst/>
          </a:prstGeom>
          <a:noFill/>
          <a:ln cap="flat" cmpd="sng" w="19050">
            <a:solidFill>
              <a:srgbClr val="FAFAFA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32" name="Google Shape;432;p34"/>
          <p:cNvSpPr txBox="1"/>
          <p:nvPr/>
        </p:nvSpPr>
        <p:spPr>
          <a:xfrm>
            <a:off x="1610923" y="793475"/>
            <a:ext cx="490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FAQs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3" name="Google Shape;433;p34"/>
          <p:cNvSpPr txBox="1"/>
          <p:nvPr/>
        </p:nvSpPr>
        <p:spPr>
          <a:xfrm>
            <a:off x="3429166" y="1498472"/>
            <a:ext cx="405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93B2"/>
                </a:solidFill>
                <a:latin typeface="Proxima Nova"/>
                <a:ea typeface="Proxima Nova"/>
                <a:cs typeface="Proxima Nova"/>
                <a:sym typeface="Proxima Nova"/>
              </a:rPr>
              <a:t>03</a:t>
            </a:r>
            <a:endParaRPr sz="1700">
              <a:solidFill>
                <a:srgbClr val="0093B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4" name="Google Shape;434;p34"/>
          <p:cNvSpPr txBox="1"/>
          <p:nvPr/>
        </p:nvSpPr>
        <p:spPr>
          <a:xfrm>
            <a:off x="3842157" y="1506122"/>
            <a:ext cx="19302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D252C"/>
                </a:solidFill>
                <a:latin typeface="Proxima Nova"/>
                <a:ea typeface="Proxima Nova"/>
                <a:cs typeface="Proxima Nova"/>
                <a:sym typeface="Proxima Nova"/>
              </a:rPr>
              <a:t>“I need a copy of the insurance.”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5" name="Google Shape;435;p34"/>
          <p:cNvSpPr txBox="1"/>
          <p:nvPr/>
        </p:nvSpPr>
        <p:spPr>
          <a:xfrm>
            <a:off x="3429166" y="2644755"/>
            <a:ext cx="405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93B2"/>
                </a:solidFill>
                <a:latin typeface="Proxima Nova"/>
                <a:ea typeface="Proxima Nova"/>
                <a:cs typeface="Proxima Nova"/>
                <a:sym typeface="Proxima Nova"/>
              </a:rPr>
              <a:t>04</a:t>
            </a:r>
            <a:endParaRPr sz="1700">
              <a:solidFill>
                <a:srgbClr val="0093B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6" name="Google Shape;436;p34"/>
          <p:cNvSpPr txBox="1"/>
          <p:nvPr/>
        </p:nvSpPr>
        <p:spPr>
          <a:xfrm>
            <a:off x="6688832" y="1532380"/>
            <a:ext cx="19302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D252C"/>
                </a:solidFill>
                <a:latin typeface="Proxima Nova"/>
                <a:ea typeface="Proxima Nova"/>
                <a:cs typeface="Proxima Nova"/>
                <a:sym typeface="Proxima Nova"/>
              </a:rPr>
              <a:t>“Do I need </a:t>
            </a:r>
            <a:r>
              <a:rPr b="1" lang="en" sz="1600">
                <a:solidFill>
                  <a:srgbClr val="1D252C"/>
                </a:solidFill>
                <a:latin typeface="Proxima Nova"/>
                <a:ea typeface="Proxima Nova"/>
                <a:cs typeface="Proxima Nova"/>
                <a:sym typeface="Proxima Nova"/>
              </a:rPr>
              <a:t>to send the waivers to CUSA?”</a:t>
            </a:r>
            <a:endParaRPr b="1" sz="1600">
              <a:solidFill>
                <a:srgbClr val="1D252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7" name="Google Shape;437;p34"/>
          <p:cNvSpPr txBox="1"/>
          <p:nvPr/>
        </p:nvSpPr>
        <p:spPr>
          <a:xfrm>
            <a:off x="6218328" y="1498480"/>
            <a:ext cx="405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93B2"/>
                </a:solidFill>
                <a:latin typeface="Proxima Nova"/>
                <a:ea typeface="Proxima Nova"/>
                <a:cs typeface="Proxima Nova"/>
                <a:sym typeface="Proxima Nova"/>
              </a:rPr>
              <a:t>05</a:t>
            </a:r>
            <a:endParaRPr sz="1700">
              <a:solidFill>
                <a:srgbClr val="0093B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38" name="Google Shape;438;p34"/>
          <p:cNvCxnSpPr/>
          <p:nvPr/>
        </p:nvCxnSpPr>
        <p:spPr>
          <a:xfrm>
            <a:off x="6030015" y="1532363"/>
            <a:ext cx="0" cy="2626500"/>
          </a:xfrm>
          <a:prstGeom prst="straightConnector1">
            <a:avLst/>
          </a:prstGeom>
          <a:noFill/>
          <a:ln cap="flat" cmpd="sng" w="19050">
            <a:solidFill>
              <a:srgbClr val="FAFAFA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39" name="Google Shape;439;p34"/>
          <p:cNvSpPr txBox="1"/>
          <p:nvPr/>
        </p:nvSpPr>
        <p:spPr>
          <a:xfrm>
            <a:off x="991170" y="2687823"/>
            <a:ext cx="19302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D252C"/>
                </a:solidFill>
                <a:latin typeface="Proxima Nova"/>
                <a:ea typeface="Proxima Nova"/>
                <a:cs typeface="Proxima Nova"/>
                <a:sym typeface="Proxima Nova"/>
              </a:rPr>
              <a:t>“I haven’t heard back from CUSA about our RM form.”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0" name="Google Shape;440;p34"/>
          <p:cNvSpPr txBox="1"/>
          <p:nvPr/>
        </p:nvSpPr>
        <p:spPr>
          <a:xfrm>
            <a:off x="3840007" y="2687830"/>
            <a:ext cx="19302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D252C"/>
                </a:solidFill>
                <a:latin typeface="Proxima Nova"/>
                <a:ea typeface="Proxima Nova"/>
                <a:cs typeface="Proxima Nova"/>
                <a:sym typeface="Proxima Nova"/>
              </a:rPr>
              <a:t>“I need to a third-party to your insurance policy.”</a:t>
            </a:r>
            <a:endParaRPr b="1" sz="1600">
              <a:solidFill>
                <a:srgbClr val="1D252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1" name="Google Shape;44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5879" y="4501475"/>
            <a:ext cx="943124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4"/>
          <p:cNvSpPr txBox="1"/>
          <p:nvPr/>
        </p:nvSpPr>
        <p:spPr>
          <a:xfrm>
            <a:off x="6760357" y="2778280"/>
            <a:ext cx="19302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D252C"/>
                </a:solidFill>
                <a:latin typeface="Proxima Nova"/>
                <a:ea typeface="Proxima Nova"/>
                <a:cs typeface="Proxima Nova"/>
                <a:sym typeface="Proxima Nova"/>
              </a:rPr>
              <a:t>“Our club is going on an international trip…”</a:t>
            </a:r>
            <a:endParaRPr b="1" sz="1600">
              <a:solidFill>
                <a:srgbClr val="1D252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3" name="Google Shape;443;p34"/>
          <p:cNvSpPr txBox="1"/>
          <p:nvPr/>
        </p:nvSpPr>
        <p:spPr>
          <a:xfrm>
            <a:off x="6289853" y="2744380"/>
            <a:ext cx="405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93B2"/>
                </a:solidFill>
                <a:latin typeface="Proxima Nova"/>
                <a:ea typeface="Proxima Nova"/>
                <a:cs typeface="Proxima Nova"/>
                <a:sym typeface="Proxima Nova"/>
              </a:rPr>
              <a:t>06</a:t>
            </a:r>
            <a:endParaRPr sz="1700">
              <a:solidFill>
                <a:srgbClr val="0093B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5"/>
          <p:cNvSpPr/>
          <p:nvPr/>
        </p:nvSpPr>
        <p:spPr>
          <a:xfrm>
            <a:off x="296247" y="299460"/>
            <a:ext cx="8551500" cy="4544700"/>
          </a:xfrm>
          <a:prstGeom prst="rect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9" name="Google Shape;449;p35"/>
          <p:cNvGrpSpPr/>
          <p:nvPr/>
        </p:nvGrpSpPr>
        <p:grpSpPr>
          <a:xfrm>
            <a:off x="3025309" y="1038139"/>
            <a:ext cx="3093377" cy="3067200"/>
            <a:chOff x="12791130" y="2944242"/>
            <a:chExt cx="632683" cy="627329"/>
          </a:xfrm>
        </p:grpSpPr>
        <p:sp>
          <p:nvSpPr>
            <p:cNvPr id="450" name="Google Shape;450;p35"/>
            <p:cNvSpPr/>
            <p:nvPr/>
          </p:nvSpPr>
          <p:spPr>
            <a:xfrm>
              <a:off x="13226764" y="2958431"/>
              <a:ext cx="4741" cy="2093"/>
            </a:xfrm>
            <a:custGeom>
              <a:rect b="b" l="l" r="r" t="t"/>
              <a:pathLst>
                <a:path extrusionOk="0" h="2093" w="4741">
                  <a:moveTo>
                    <a:pt x="34" y="-5"/>
                  </a:moveTo>
                  <a:cubicBezTo>
                    <a:pt x="1363" y="1164"/>
                    <a:pt x="3018" y="1895"/>
                    <a:pt x="4775" y="2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13190726" y="2946345"/>
              <a:ext cx="16310" cy="14398"/>
            </a:xfrm>
            <a:custGeom>
              <a:rect b="b" l="l" r="r" t="t"/>
              <a:pathLst>
                <a:path extrusionOk="0" h="14398" w="16310">
                  <a:moveTo>
                    <a:pt x="37" y="5990"/>
                  </a:moveTo>
                  <a:cubicBezTo>
                    <a:pt x="-83" y="10509"/>
                    <a:pt x="3469" y="14269"/>
                    <a:pt x="7971" y="14390"/>
                  </a:cubicBezTo>
                  <a:cubicBezTo>
                    <a:pt x="12473" y="14511"/>
                    <a:pt x="16221" y="10946"/>
                    <a:pt x="16341" y="6428"/>
                  </a:cubicBezTo>
                  <a:cubicBezTo>
                    <a:pt x="16359" y="5769"/>
                    <a:pt x="16297" y="5111"/>
                    <a:pt x="16157" y="4468"/>
                  </a:cubicBezTo>
                  <a:cubicBezTo>
                    <a:pt x="11701" y="2850"/>
                    <a:pt x="7149" y="1423"/>
                    <a:pt x="2692" y="-5"/>
                  </a:cubicBezTo>
                  <a:cubicBezTo>
                    <a:pt x="1013" y="1535"/>
                    <a:pt x="50" y="3708"/>
                    <a:pt x="37" y="5990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13157397" y="2944252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1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13124256" y="294425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1"/>
                    <a:pt x="3609" y="0"/>
                    <a:pt x="8060" y="0"/>
                  </a:cubicBezTo>
                  <a:cubicBezTo>
                    <a:pt x="12512" y="0"/>
                    <a:pt x="16121" y="3621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13090972" y="294425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1"/>
                    <a:pt x="3609" y="0"/>
                    <a:pt x="8060" y="0"/>
                  </a:cubicBezTo>
                  <a:cubicBezTo>
                    <a:pt x="12512" y="0"/>
                    <a:pt x="16121" y="3621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13057593" y="2944242"/>
              <a:ext cx="16595" cy="16290"/>
            </a:xfrm>
            <a:custGeom>
              <a:rect b="b" l="l" r="r" t="t"/>
              <a:pathLst>
                <a:path extrusionOk="0" h="16290" w="16595">
                  <a:moveTo>
                    <a:pt x="34" y="8093"/>
                  </a:moveTo>
                  <a:cubicBezTo>
                    <a:pt x="29" y="12613"/>
                    <a:pt x="3676" y="16281"/>
                    <a:pt x="8180" y="16286"/>
                  </a:cubicBezTo>
                  <a:cubicBezTo>
                    <a:pt x="8310" y="16286"/>
                    <a:pt x="8439" y="16283"/>
                    <a:pt x="8568" y="16277"/>
                  </a:cubicBezTo>
                  <a:cubicBezTo>
                    <a:pt x="13020" y="16277"/>
                    <a:pt x="16629" y="12656"/>
                    <a:pt x="16629" y="8189"/>
                  </a:cubicBezTo>
                  <a:cubicBezTo>
                    <a:pt x="16629" y="8157"/>
                    <a:pt x="16629" y="8125"/>
                    <a:pt x="16629" y="8093"/>
                  </a:cubicBezTo>
                  <a:cubicBezTo>
                    <a:pt x="16629" y="3626"/>
                    <a:pt x="13020" y="4"/>
                    <a:pt x="8568" y="4"/>
                  </a:cubicBezTo>
                  <a:cubicBezTo>
                    <a:pt x="4069" y="-206"/>
                    <a:pt x="252" y="3283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13024308" y="2944251"/>
              <a:ext cx="16216" cy="16273"/>
            </a:xfrm>
            <a:custGeom>
              <a:rect b="b" l="l" r="r" t="t"/>
              <a:pathLst>
                <a:path extrusionOk="0" h="16273" w="16216">
                  <a:moveTo>
                    <a:pt x="35" y="8085"/>
                  </a:moveTo>
                  <a:cubicBezTo>
                    <a:pt x="-18" y="12552"/>
                    <a:pt x="3548" y="16216"/>
                    <a:pt x="7999" y="16269"/>
                  </a:cubicBezTo>
                  <a:cubicBezTo>
                    <a:pt x="8062" y="16269"/>
                    <a:pt x="8126" y="16269"/>
                    <a:pt x="8190" y="16269"/>
                  </a:cubicBezTo>
                  <a:cubicBezTo>
                    <a:pt x="12641" y="16269"/>
                    <a:pt x="16250" y="12648"/>
                    <a:pt x="16250" y="8180"/>
                  </a:cubicBezTo>
                  <a:cubicBezTo>
                    <a:pt x="16250" y="8148"/>
                    <a:pt x="16250" y="8116"/>
                    <a:pt x="16250" y="8085"/>
                  </a:cubicBezTo>
                  <a:cubicBezTo>
                    <a:pt x="16250" y="3617"/>
                    <a:pt x="12641" y="-4"/>
                    <a:pt x="8190" y="-4"/>
                  </a:cubicBezTo>
                  <a:cubicBezTo>
                    <a:pt x="3738" y="-57"/>
                    <a:pt x="87" y="3522"/>
                    <a:pt x="35" y="7989"/>
                  </a:cubicBezTo>
                  <a:cubicBezTo>
                    <a:pt x="35" y="8021"/>
                    <a:pt x="35" y="8053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12991024" y="2944251"/>
              <a:ext cx="16216" cy="16273"/>
            </a:xfrm>
            <a:custGeom>
              <a:rect b="b" l="l" r="r" t="t"/>
              <a:pathLst>
                <a:path extrusionOk="0" h="16273" w="16216">
                  <a:moveTo>
                    <a:pt x="35" y="8085"/>
                  </a:moveTo>
                  <a:cubicBezTo>
                    <a:pt x="-19" y="12552"/>
                    <a:pt x="3548" y="16216"/>
                    <a:pt x="7999" y="16269"/>
                  </a:cubicBezTo>
                  <a:cubicBezTo>
                    <a:pt x="8063" y="16269"/>
                    <a:pt x="8126" y="16269"/>
                    <a:pt x="8190" y="16269"/>
                  </a:cubicBezTo>
                  <a:cubicBezTo>
                    <a:pt x="12641" y="16269"/>
                    <a:pt x="16250" y="12648"/>
                    <a:pt x="16251" y="8180"/>
                  </a:cubicBezTo>
                  <a:cubicBezTo>
                    <a:pt x="16251" y="8148"/>
                    <a:pt x="16250" y="8116"/>
                    <a:pt x="16250" y="8085"/>
                  </a:cubicBezTo>
                  <a:cubicBezTo>
                    <a:pt x="16250" y="3617"/>
                    <a:pt x="12641" y="-4"/>
                    <a:pt x="8190" y="-4"/>
                  </a:cubicBezTo>
                  <a:cubicBezTo>
                    <a:pt x="3738" y="-57"/>
                    <a:pt x="88" y="3522"/>
                    <a:pt x="36" y="7989"/>
                  </a:cubicBezTo>
                  <a:cubicBezTo>
                    <a:pt x="35" y="8021"/>
                    <a:pt x="35" y="8053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13290676" y="2995639"/>
              <a:ext cx="13750" cy="11875"/>
            </a:xfrm>
            <a:custGeom>
              <a:rect b="b" l="l" r="r" t="t"/>
              <a:pathLst>
                <a:path extrusionOk="0" h="11875" w="13750">
                  <a:moveTo>
                    <a:pt x="34" y="3707"/>
                  </a:moveTo>
                  <a:cubicBezTo>
                    <a:pt x="-7" y="8173"/>
                    <a:pt x="3568" y="11829"/>
                    <a:pt x="8019" y="11871"/>
                  </a:cubicBezTo>
                  <a:cubicBezTo>
                    <a:pt x="10178" y="11891"/>
                    <a:pt x="12255" y="11041"/>
                    <a:pt x="13784" y="9511"/>
                  </a:cubicBezTo>
                  <a:cubicBezTo>
                    <a:pt x="9707" y="6086"/>
                    <a:pt x="5439" y="2850"/>
                    <a:pt x="1077" y="-5"/>
                  </a:cubicBezTo>
                  <a:cubicBezTo>
                    <a:pt x="436" y="1130"/>
                    <a:pt x="79" y="2403"/>
                    <a:pt x="34" y="3707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13257392" y="2991257"/>
              <a:ext cx="16310" cy="16367"/>
            </a:xfrm>
            <a:custGeom>
              <a:rect b="b" l="l" r="r" t="t"/>
              <a:pathLst>
                <a:path extrusionOk="0" h="16367" w="16310">
                  <a:moveTo>
                    <a:pt x="34" y="8089"/>
                  </a:moveTo>
                  <a:cubicBezTo>
                    <a:pt x="-15" y="12608"/>
                    <a:pt x="3595" y="16313"/>
                    <a:pt x="8099" y="16362"/>
                  </a:cubicBezTo>
                  <a:cubicBezTo>
                    <a:pt x="12603" y="16413"/>
                    <a:pt x="16294" y="12789"/>
                    <a:pt x="16344" y="8270"/>
                  </a:cubicBezTo>
                  <a:cubicBezTo>
                    <a:pt x="16393" y="3750"/>
                    <a:pt x="12783" y="45"/>
                    <a:pt x="8279" y="-4"/>
                  </a:cubicBezTo>
                  <a:cubicBezTo>
                    <a:pt x="8154" y="-6"/>
                    <a:pt x="8029" y="-4"/>
                    <a:pt x="7905" y="0"/>
                  </a:cubicBezTo>
                  <a:cubicBezTo>
                    <a:pt x="3528" y="104"/>
                    <a:pt x="34" y="3695"/>
                    <a:pt x="34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13224108" y="299126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13190681" y="2991262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13157397" y="2991262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13124113" y="2991260"/>
              <a:ext cx="16310" cy="17156"/>
            </a:xfrm>
            <a:custGeom>
              <a:rect b="b" l="l" r="r" t="t"/>
              <a:pathLst>
                <a:path extrusionOk="0" h="17156" w="16310">
                  <a:moveTo>
                    <a:pt x="82" y="8086"/>
                  </a:moveTo>
                  <a:cubicBezTo>
                    <a:pt x="-403" y="12580"/>
                    <a:pt x="2834" y="16618"/>
                    <a:pt x="7312" y="17104"/>
                  </a:cubicBezTo>
                  <a:cubicBezTo>
                    <a:pt x="11789" y="17590"/>
                    <a:pt x="15812" y="14342"/>
                    <a:pt x="16297" y="9849"/>
                  </a:cubicBezTo>
                  <a:cubicBezTo>
                    <a:pt x="16361" y="9263"/>
                    <a:pt x="16361" y="8673"/>
                    <a:pt x="16297" y="8086"/>
                  </a:cubicBezTo>
                  <a:cubicBezTo>
                    <a:pt x="16299" y="3693"/>
                    <a:pt x="12804" y="101"/>
                    <a:pt x="8427" y="-3"/>
                  </a:cubicBezTo>
                  <a:cubicBezTo>
                    <a:pt x="3924" y="-108"/>
                    <a:pt x="189" y="3470"/>
                    <a:pt x="84" y="7988"/>
                  </a:cubicBezTo>
                  <a:cubicBezTo>
                    <a:pt x="83" y="8021"/>
                    <a:pt x="82" y="8054"/>
                    <a:pt x="82" y="808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13090877" y="2991262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604"/>
                    <a:pt x="3685" y="16268"/>
                    <a:pt x="8189" y="16268"/>
                  </a:cubicBezTo>
                  <a:cubicBezTo>
                    <a:pt x="12641" y="16268"/>
                    <a:pt x="16250" y="12647"/>
                    <a:pt x="16250" y="8180"/>
                  </a:cubicBezTo>
                  <a:cubicBezTo>
                    <a:pt x="16250" y="8148"/>
                    <a:pt x="16250" y="8116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13057593" y="2991253"/>
              <a:ext cx="16215" cy="16281"/>
            </a:xfrm>
            <a:custGeom>
              <a:rect b="b" l="l" r="r" t="t"/>
              <a:pathLst>
                <a:path extrusionOk="0" h="16281" w="16215">
                  <a:moveTo>
                    <a:pt x="34" y="8093"/>
                  </a:moveTo>
                  <a:cubicBezTo>
                    <a:pt x="34" y="12613"/>
                    <a:pt x="3685" y="16277"/>
                    <a:pt x="8189" y="16277"/>
                  </a:cubicBezTo>
                  <a:cubicBezTo>
                    <a:pt x="12641" y="16277"/>
                    <a:pt x="16250" y="12656"/>
                    <a:pt x="16250" y="8189"/>
                  </a:cubicBezTo>
                  <a:cubicBezTo>
                    <a:pt x="16250" y="8157"/>
                    <a:pt x="16250" y="8125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13024308" y="299126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5"/>
                    <a:pt x="7999" y="16269"/>
                  </a:cubicBezTo>
                  <a:cubicBezTo>
                    <a:pt x="8062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0" y="8181"/>
                  </a:cubicBezTo>
                  <a:cubicBezTo>
                    <a:pt x="16250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12991024" y="299126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9" y="12552"/>
                    <a:pt x="3548" y="16215"/>
                    <a:pt x="7999" y="16269"/>
                  </a:cubicBezTo>
                  <a:cubicBezTo>
                    <a:pt x="8063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1" y="8181"/>
                  </a:cubicBezTo>
                  <a:cubicBezTo>
                    <a:pt x="16251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8" y="3522"/>
                    <a:pt x="36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12957740" y="299126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9" y="12552"/>
                    <a:pt x="3548" y="16215"/>
                    <a:pt x="7999" y="16269"/>
                  </a:cubicBezTo>
                  <a:cubicBezTo>
                    <a:pt x="8063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1" y="8181"/>
                  </a:cubicBezTo>
                  <a:cubicBezTo>
                    <a:pt x="16251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8" y="3522"/>
                    <a:pt x="36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12924456" y="2991261"/>
              <a:ext cx="16216" cy="16273"/>
            </a:xfrm>
            <a:custGeom>
              <a:rect b="b" l="l" r="r" t="t"/>
              <a:pathLst>
                <a:path extrusionOk="0" h="16273" w="16216">
                  <a:moveTo>
                    <a:pt x="35" y="8085"/>
                  </a:moveTo>
                  <a:cubicBezTo>
                    <a:pt x="-18" y="12552"/>
                    <a:pt x="3548" y="16215"/>
                    <a:pt x="7999" y="16268"/>
                  </a:cubicBezTo>
                  <a:cubicBezTo>
                    <a:pt x="8031" y="16269"/>
                    <a:pt x="8063" y="16269"/>
                    <a:pt x="8095" y="16269"/>
                  </a:cubicBezTo>
                  <a:cubicBezTo>
                    <a:pt x="12546" y="16322"/>
                    <a:pt x="16197" y="12743"/>
                    <a:pt x="16250" y="8276"/>
                  </a:cubicBezTo>
                  <a:cubicBezTo>
                    <a:pt x="16251" y="8212"/>
                    <a:pt x="16251" y="8148"/>
                    <a:pt x="16250" y="8085"/>
                  </a:cubicBezTo>
                  <a:cubicBezTo>
                    <a:pt x="16250" y="3618"/>
                    <a:pt x="12642" y="-4"/>
                    <a:pt x="8191" y="-5"/>
                  </a:cubicBezTo>
                  <a:cubicBezTo>
                    <a:pt x="8158" y="-5"/>
                    <a:pt x="812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12895439" y="2997733"/>
              <a:ext cx="11599" cy="9802"/>
            </a:xfrm>
            <a:custGeom>
              <a:rect b="b" l="l" r="r" t="t"/>
              <a:pathLst>
                <a:path extrusionOk="0" h="9802" w="11599">
                  <a:moveTo>
                    <a:pt x="34" y="9036"/>
                  </a:moveTo>
                  <a:cubicBezTo>
                    <a:pt x="1104" y="9534"/>
                    <a:pt x="2268" y="9794"/>
                    <a:pt x="3448" y="9797"/>
                  </a:cubicBezTo>
                  <a:cubicBezTo>
                    <a:pt x="7899" y="9850"/>
                    <a:pt x="11550" y="6271"/>
                    <a:pt x="11603" y="1804"/>
                  </a:cubicBezTo>
                  <a:cubicBezTo>
                    <a:pt x="11604" y="1741"/>
                    <a:pt x="11604" y="1677"/>
                    <a:pt x="11603" y="1613"/>
                  </a:cubicBezTo>
                  <a:cubicBezTo>
                    <a:pt x="11644" y="1074"/>
                    <a:pt x="11644" y="534"/>
                    <a:pt x="11603" y="-5"/>
                  </a:cubicBezTo>
                  <a:cubicBezTo>
                    <a:pt x="7905" y="2945"/>
                    <a:pt x="4112" y="5705"/>
                    <a:pt x="34" y="903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13323960" y="3038271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13290676" y="3038271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13257393" y="303827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1"/>
                    <a:pt x="3609" y="0"/>
                    <a:pt x="8060" y="0"/>
                  </a:cubicBezTo>
                  <a:cubicBezTo>
                    <a:pt x="12512" y="0"/>
                    <a:pt x="16121" y="3621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13224108" y="303827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13190681" y="3038272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13157397" y="3038272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13124256" y="303827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1"/>
                    <a:pt x="3609" y="0"/>
                    <a:pt x="8060" y="0"/>
                  </a:cubicBezTo>
                  <a:cubicBezTo>
                    <a:pt x="12512" y="0"/>
                    <a:pt x="16121" y="3621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13090972" y="303827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1"/>
                    <a:pt x="3609" y="0"/>
                    <a:pt x="8060" y="0"/>
                  </a:cubicBezTo>
                  <a:cubicBezTo>
                    <a:pt x="12512" y="0"/>
                    <a:pt x="16121" y="3621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13057593" y="3038263"/>
              <a:ext cx="16215" cy="16281"/>
            </a:xfrm>
            <a:custGeom>
              <a:rect b="b" l="l" r="r" t="t"/>
              <a:pathLst>
                <a:path extrusionOk="0" h="16281" w="16215">
                  <a:moveTo>
                    <a:pt x="34" y="8093"/>
                  </a:moveTo>
                  <a:cubicBezTo>
                    <a:pt x="34" y="12613"/>
                    <a:pt x="3685" y="16277"/>
                    <a:pt x="8189" y="16277"/>
                  </a:cubicBezTo>
                  <a:cubicBezTo>
                    <a:pt x="12641" y="16277"/>
                    <a:pt x="16250" y="12656"/>
                    <a:pt x="16250" y="8189"/>
                  </a:cubicBezTo>
                  <a:cubicBezTo>
                    <a:pt x="16250" y="8157"/>
                    <a:pt x="16250" y="8125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13024308" y="3038272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5"/>
                    <a:pt x="7999" y="16269"/>
                  </a:cubicBezTo>
                  <a:cubicBezTo>
                    <a:pt x="8062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0" y="8181"/>
                  </a:cubicBezTo>
                  <a:cubicBezTo>
                    <a:pt x="16250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12991024" y="3038272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9" y="12552"/>
                    <a:pt x="3548" y="16215"/>
                    <a:pt x="7999" y="16269"/>
                  </a:cubicBezTo>
                  <a:cubicBezTo>
                    <a:pt x="8063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1" y="8181"/>
                  </a:cubicBezTo>
                  <a:cubicBezTo>
                    <a:pt x="16251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8" y="3522"/>
                    <a:pt x="36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12957835" y="303827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1"/>
                    <a:pt x="3609" y="0"/>
                    <a:pt x="8060" y="0"/>
                  </a:cubicBezTo>
                  <a:cubicBezTo>
                    <a:pt x="12512" y="0"/>
                    <a:pt x="16121" y="3621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12924551" y="303827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1"/>
                    <a:pt x="3609" y="0"/>
                    <a:pt x="8060" y="0"/>
                  </a:cubicBezTo>
                  <a:cubicBezTo>
                    <a:pt x="12512" y="0"/>
                    <a:pt x="16121" y="3621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12891171" y="303827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6"/>
                    <a:pt x="7999" y="16268"/>
                  </a:cubicBezTo>
                  <a:cubicBezTo>
                    <a:pt x="8031" y="16269"/>
                    <a:pt x="8063" y="16269"/>
                    <a:pt x="8095" y="16269"/>
                  </a:cubicBezTo>
                  <a:cubicBezTo>
                    <a:pt x="12546" y="16322"/>
                    <a:pt x="16197" y="12743"/>
                    <a:pt x="16250" y="8276"/>
                  </a:cubicBezTo>
                  <a:cubicBezTo>
                    <a:pt x="16251" y="8213"/>
                    <a:pt x="16251" y="8149"/>
                    <a:pt x="16250" y="8085"/>
                  </a:cubicBezTo>
                  <a:cubicBezTo>
                    <a:pt x="16250" y="3618"/>
                    <a:pt x="12642" y="-4"/>
                    <a:pt x="8191" y="-5"/>
                  </a:cubicBezTo>
                  <a:cubicBezTo>
                    <a:pt x="8158" y="-5"/>
                    <a:pt x="8127" y="-4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12857508" y="303827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6"/>
                    <a:pt x="7999" y="16268"/>
                  </a:cubicBezTo>
                  <a:cubicBezTo>
                    <a:pt x="8031" y="16269"/>
                    <a:pt x="8063" y="16269"/>
                    <a:pt x="8095" y="16269"/>
                  </a:cubicBezTo>
                  <a:cubicBezTo>
                    <a:pt x="12546" y="16322"/>
                    <a:pt x="16197" y="12743"/>
                    <a:pt x="16250" y="8276"/>
                  </a:cubicBezTo>
                  <a:cubicBezTo>
                    <a:pt x="16251" y="8213"/>
                    <a:pt x="16251" y="8149"/>
                    <a:pt x="16250" y="8085"/>
                  </a:cubicBezTo>
                  <a:cubicBezTo>
                    <a:pt x="16250" y="3618"/>
                    <a:pt x="12642" y="-4"/>
                    <a:pt x="8191" y="-5"/>
                  </a:cubicBezTo>
                  <a:cubicBezTo>
                    <a:pt x="8158" y="-5"/>
                    <a:pt x="8127" y="-4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13357244" y="308528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13323960" y="3085269"/>
              <a:ext cx="16310" cy="16367"/>
            </a:xfrm>
            <a:custGeom>
              <a:rect b="b" l="l" r="r" t="t"/>
              <a:pathLst>
                <a:path extrusionOk="0" h="16367" w="16310">
                  <a:moveTo>
                    <a:pt x="34" y="8098"/>
                  </a:moveTo>
                  <a:cubicBezTo>
                    <a:pt x="-10" y="12617"/>
                    <a:pt x="3605" y="16318"/>
                    <a:pt x="8108" y="16363"/>
                  </a:cubicBezTo>
                  <a:cubicBezTo>
                    <a:pt x="12612" y="16407"/>
                    <a:pt x="16299" y="12780"/>
                    <a:pt x="16344" y="8260"/>
                  </a:cubicBezTo>
                  <a:cubicBezTo>
                    <a:pt x="16388" y="3741"/>
                    <a:pt x="12773" y="40"/>
                    <a:pt x="8270" y="-4"/>
                  </a:cubicBezTo>
                  <a:cubicBezTo>
                    <a:pt x="8085" y="-6"/>
                    <a:pt x="7900" y="-2"/>
                    <a:pt x="7715" y="9"/>
                  </a:cubicBezTo>
                  <a:cubicBezTo>
                    <a:pt x="3412" y="213"/>
                    <a:pt x="30" y="3775"/>
                    <a:pt x="34" y="8098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13290676" y="308528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13257392" y="3085277"/>
              <a:ext cx="16310" cy="16367"/>
            </a:xfrm>
            <a:custGeom>
              <a:rect b="b" l="l" r="r" t="t"/>
              <a:pathLst>
                <a:path extrusionOk="0" h="16367" w="16310">
                  <a:moveTo>
                    <a:pt x="34" y="8089"/>
                  </a:moveTo>
                  <a:cubicBezTo>
                    <a:pt x="-15" y="12608"/>
                    <a:pt x="3595" y="16313"/>
                    <a:pt x="8099" y="16363"/>
                  </a:cubicBezTo>
                  <a:cubicBezTo>
                    <a:pt x="12603" y="16413"/>
                    <a:pt x="16294" y="12789"/>
                    <a:pt x="16344" y="8270"/>
                  </a:cubicBezTo>
                  <a:cubicBezTo>
                    <a:pt x="16393" y="3750"/>
                    <a:pt x="12783" y="46"/>
                    <a:pt x="8279" y="-4"/>
                  </a:cubicBezTo>
                  <a:cubicBezTo>
                    <a:pt x="8154" y="-5"/>
                    <a:pt x="8029" y="-4"/>
                    <a:pt x="7905" y="0"/>
                  </a:cubicBezTo>
                  <a:cubicBezTo>
                    <a:pt x="3528" y="104"/>
                    <a:pt x="34" y="3695"/>
                    <a:pt x="34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13224108" y="3085282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13190681" y="3085282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1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13157397" y="3085282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1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13124113" y="3085280"/>
              <a:ext cx="16310" cy="17156"/>
            </a:xfrm>
            <a:custGeom>
              <a:rect b="b" l="l" r="r" t="t"/>
              <a:pathLst>
                <a:path extrusionOk="0" h="17156" w="16310">
                  <a:moveTo>
                    <a:pt x="82" y="8086"/>
                  </a:moveTo>
                  <a:cubicBezTo>
                    <a:pt x="-403" y="12580"/>
                    <a:pt x="2834" y="16618"/>
                    <a:pt x="7312" y="17104"/>
                  </a:cubicBezTo>
                  <a:cubicBezTo>
                    <a:pt x="11789" y="17590"/>
                    <a:pt x="15812" y="14342"/>
                    <a:pt x="16297" y="9849"/>
                  </a:cubicBezTo>
                  <a:cubicBezTo>
                    <a:pt x="16361" y="9263"/>
                    <a:pt x="16361" y="8673"/>
                    <a:pt x="16297" y="8086"/>
                  </a:cubicBezTo>
                  <a:cubicBezTo>
                    <a:pt x="16299" y="3693"/>
                    <a:pt x="12804" y="101"/>
                    <a:pt x="8427" y="-2"/>
                  </a:cubicBezTo>
                  <a:cubicBezTo>
                    <a:pt x="3924" y="-108"/>
                    <a:pt x="189" y="3470"/>
                    <a:pt x="84" y="7988"/>
                  </a:cubicBezTo>
                  <a:cubicBezTo>
                    <a:pt x="83" y="8021"/>
                    <a:pt x="82" y="8054"/>
                    <a:pt x="82" y="808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13090877" y="3085282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604"/>
                    <a:pt x="3685" y="16268"/>
                    <a:pt x="8189" y="16268"/>
                  </a:cubicBezTo>
                  <a:cubicBezTo>
                    <a:pt x="12641" y="16268"/>
                    <a:pt x="16250" y="12647"/>
                    <a:pt x="16250" y="8180"/>
                  </a:cubicBezTo>
                  <a:cubicBezTo>
                    <a:pt x="16250" y="8148"/>
                    <a:pt x="16250" y="8116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13057593" y="3085273"/>
              <a:ext cx="16215" cy="16281"/>
            </a:xfrm>
            <a:custGeom>
              <a:rect b="b" l="l" r="r" t="t"/>
              <a:pathLst>
                <a:path extrusionOk="0" h="16281" w="16215">
                  <a:moveTo>
                    <a:pt x="34" y="8093"/>
                  </a:moveTo>
                  <a:cubicBezTo>
                    <a:pt x="34" y="12613"/>
                    <a:pt x="3685" y="16277"/>
                    <a:pt x="8189" y="16277"/>
                  </a:cubicBezTo>
                  <a:cubicBezTo>
                    <a:pt x="12641" y="16277"/>
                    <a:pt x="16250" y="12656"/>
                    <a:pt x="16250" y="8189"/>
                  </a:cubicBezTo>
                  <a:cubicBezTo>
                    <a:pt x="16250" y="8157"/>
                    <a:pt x="16250" y="8125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13024308" y="3085282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5"/>
                    <a:pt x="7999" y="16269"/>
                  </a:cubicBezTo>
                  <a:cubicBezTo>
                    <a:pt x="8062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0" y="8181"/>
                  </a:cubicBezTo>
                  <a:cubicBezTo>
                    <a:pt x="16250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12991024" y="3085282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9" y="12552"/>
                    <a:pt x="3548" y="16215"/>
                    <a:pt x="7999" y="16269"/>
                  </a:cubicBezTo>
                  <a:cubicBezTo>
                    <a:pt x="8063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1" y="8181"/>
                  </a:cubicBezTo>
                  <a:cubicBezTo>
                    <a:pt x="16251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8" y="3522"/>
                    <a:pt x="36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12957740" y="3085282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9" y="12552"/>
                    <a:pt x="3548" y="16215"/>
                    <a:pt x="7999" y="16269"/>
                  </a:cubicBezTo>
                  <a:cubicBezTo>
                    <a:pt x="8063" y="16270"/>
                    <a:pt x="8126" y="16270"/>
                    <a:pt x="8190" y="16269"/>
                  </a:cubicBezTo>
                  <a:cubicBezTo>
                    <a:pt x="12641" y="16269"/>
                    <a:pt x="16250" y="12648"/>
                    <a:pt x="16251" y="8181"/>
                  </a:cubicBezTo>
                  <a:cubicBezTo>
                    <a:pt x="16251" y="8148"/>
                    <a:pt x="16250" y="8117"/>
                    <a:pt x="16250" y="8085"/>
                  </a:cubicBezTo>
                  <a:cubicBezTo>
                    <a:pt x="16250" y="3618"/>
                    <a:pt x="12641" y="-4"/>
                    <a:pt x="8190" y="-4"/>
                  </a:cubicBezTo>
                  <a:cubicBezTo>
                    <a:pt x="3738" y="-57"/>
                    <a:pt x="88" y="3522"/>
                    <a:pt x="36" y="7988"/>
                  </a:cubicBezTo>
                  <a:cubicBezTo>
                    <a:pt x="35" y="8021"/>
                    <a:pt x="35" y="8052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5"/>
            <p:cNvSpPr/>
            <p:nvPr/>
          </p:nvSpPr>
          <p:spPr>
            <a:xfrm>
              <a:off x="12924456" y="308528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6"/>
                    <a:pt x="7999" y="16268"/>
                  </a:cubicBezTo>
                  <a:cubicBezTo>
                    <a:pt x="8031" y="16269"/>
                    <a:pt x="8063" y="16269"/>
                    <a:pt x="8095" y="16269"/>
                  </a:cubicBezTo>
                  <a:cubicBezTo>
                    <a:pt x="12546" y="16322"/>
                    <a:pt x="16197" y="12743"/>
                    <a:pt x="16250" y="8276"/>
                  </a:cubicBezTo>
                  <a:cubicBezTo>
                    <a:pt x="16251" y="8213"/>
                    <a:pt x="16251" y="8149"/>
                    <a:pt x="16250" y="8085"/>
                  </a:cubicBezTo>
                  <a:cubicBezTo>
                    <a:pt x="16250" y="3618"/>
                    <a:pt x="12642" y="-4"/>
                    <a:pt x="8191" y="-5"/>
                  </a:cubicBezTo>
                  <a:cubicBezTo>
                    <a:pt x="8158" y="-5"/>
                    <a:pt x="8127" y="-4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12891171" y="308528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6"/>
                    <a:pt x="7999" y="16268"/>
                  </a:cubicBezTo>
                  <a:cubicBezTo>
                    <a:pt x="8031" y="16269"/>
                    <a:pt x="8063" y="16269"/>
                    <a:pt x="8095" y="16269"/>
                  </a:cubicBezTo>
                  <a:cubicBezTo>
                    <a:pt x="12546" y="16322"/>
                    <a:pt x="16197" y="12743"/>
                    <a:pt x="16250" y="8276"/>
                  </a:cubicBezTo>
                  <a:cubicBezTo>
                    <a:pt x="16251" y="8213"/>
                    <a:pt x="16251" y="8149"/>
                    <a:pt x="16250" y="8085"/>
                  </a:cubicBezTo>
                  <a:cubicBezTo>
                    <a:pt x="16250" y="3618"/>
                    <a:pt x="12642" y="-4"/>
                    <a:pt x="8191" y="-5"/>
                  </a:cubicBezTo>
                  <a:cubicBezTo>
                    <a:pt x="8158" y="-5"/>
                    <a:pt x="8127" y="-4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12857508" y="3085281"/>
              <a:ext cx="16216" cy="16274"/>
            </a:xfrm>
            <a:custGeom>
              <a:rect b="b" l="l" r="r" t="t"/>
              <a:pathLst>
                <a:path extrusionOk="0" h="16274" w="16216">
                  <a:moveTo>
                    <a:pt x="35" y="8085"/>
                  </a:moveTo>
                  <a:cubicBezTo>
                    <a:pt x="-18" y="12552"/>
                    <a:pt x="3548" y="16216"/>
                    <a:pt x="7999" y="16268"/>
                  </a:cubicBezTo>
                  <a:cubicBezTo>
                    <a:pt x="8031" y="16269"/>
                    <a:pt x="8063" y="16269"/>
                    <a:pt x="8095" y="16269"/>
                  </a:cubicBezTo>
                  <a:cubicBezTo>
                    <a:pt x="12546" y="16322"/>
                    <a:pt x="16197" y="12743"/>
                    <a:pt x="16250" y="8276"/>
                  </a:cubicBezTo>
                  <a:cubicBezTo>
                    <a:pt x="16251" y="8213"/>
                    <a:pt x="16251" y="8149"/>
                    <a:pt x="16250" y="8085"/>
                  </a:cubicBezTo>
                  <a:cubicBezTo>
                    <a:pt x="16250" y="3618"/>
                    <a:pt x="12642" y="-4"/>
                    <a:pt x="8191" y="-5"/>
                  </a:cubicBezTo>
                  <a:cubicBezTo>
                    <a:pt x="8158" y="-5"/>
                    <a:pt x="8127" y="-4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12824603" y="3085282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5" y="8084"/>
                  </a:moveTo>
                  <a:cubicBezTo>
                    <a:pt x="-18" y="12551"/>
                    <a:pt x="3548" y="16215"/>
                    <a:pt x="7999" y="16267"/>
                  </a:cubicBezTo>
                  <a:cubicBezTo>
                    <a:pt x="8031" y="16268"/>
                    <a:pt x="8063" y="16268"/>
                    <a:pt x="8095" y="16268"/>
                  </a:cubicBezTo>
                  <a:cubicBezTo>
                    <a:pt x="12599" y="16268"/>
                    <a:pt x="16250" y="12604"/>
                    <a:pt x="16250" y="8084"/>
                  </a:cubicBezTo>
                  <a:cubicBezTo>
                    <a:pt x="16198" y="3601"/>
                    <a:pt x="12562" y="-5"/>
                    <a:pt x="8095" y="-5"/>
                  </a:cubicBezTo>
                  <a:cubicBezTo>
                    <a:pt x="3644" y="-5"/>
                    <a:pt x="35" y="3617"/>
                    <a:pt x="35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13390529" y="3132388"/>
              <a:ext cx="14413" cy="16177"/>
            </a:xfrm>
            <a:custGeom>
              <a:rect b="b" l="l" r="r" t="t"/>
              <a:pathLst>
                <a:path extrusionOk="0" h="16177" w="14413">
                  <a:moveTo>
                    <a:pt x="34" y="7989"/>
                  </a:moveTo>
                  <a:cubicBezTo>
                    <a:pt x="34" y="12472"/>
                    <a:pt x="3627" y="16121"/>
                    <a:pt x="8094" y="16173"/>
                  </a:cubicBezTo>
                  <a:cubicBezTo>
                    <a:pt x="10556" y="16148"/>
                    <a:pt x="12881" y="15034"/>
                    <a:pt x="14448" y="13128"/>
                  </a:cubicBezTo>
                  <a:cubicBezTo>
                    <a:pt x="12836" y="8655"/>
                    <a:pt x="11034" y="4278"/>
                    <a:pt x="9232" y="-5"/>
                  </a:cubicBezTo>
                  <a:lnTo>
                    <a:pt x="8094" y="-5"/>
                  </a:lnTo>
                  <a:cubicBezTo>
                    <a:pt x="3679" y="-5"/>
                    <a:pt x="86" y="3559"/>
                    <a:pt x="34" y="79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13357244" y="313229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4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13323960" y="313229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4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13290676" y="313229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4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13257392" y="313229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4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13224108" y="3132293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13190681" y="313229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13157397" y="313229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13124113" y="3132290"/>
              <a:ext cx="16310" cy="17156"/>
            </a:xfrm>
            <a:custGeom>
              <a:rect b="b" l="l" r="r" t="t"/>
              <a:pathLst>
                <a:path extrusionOk="0" h="17156" w="16310">
                  <a:moveTo>
                    <a:pt x="82" y="8086"/>
                  </a:moveTo>
                  <a:cubicBezTo>
                    <a:pt x="-403" y="12580"/>
                    <a:pt x="2834" y="16618"/>
                    <a:pt x="7312" y="17104"/>
                  </a:cubicBezTo>
                  <a:cubicBezTo>
                    <a:pt x="11789" y="17590"/>
                    <a:pt x="15812" y="14342"/>
                    <a:pt x="16297" y="9849"/>
                  </a:cubicBezTo>
                  <a:cubicBezTo>
                    <a:pt x="16361" y="9263"/>
                    <a:pt x="16361" y="8673"/>
                    <a:pt x="16297" y="8086"/>
                  </a:cubicBezTo>
                  <a:cubicBezTo>
                    <a:pt x="16299" y="3693"/>
                    <a:pt x="12804" y="101"/>
                    <a:pt x="8427" y="-2"/>
                  </a:cubicBezTo>
                  <a:cubicBezTo>
                    <a:pt x="3924" y="-108"/>
                    <a:pt x="189" y="3470"/>
                    <a:pt x="84" y="7988"/>
                  </a:cubicBezTo>
                  <a:cubicBezTo>
                    <a:pt x="83" y="8021"/>
                    <a:pt x="82" y="8054"/>
                    <a:pt x="82" y="808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13090877" y="313229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85" y="12582"/>
                    <a:pt x="3707" y="16217"/>
                    <a:pt x="8189" y="16268"/>
                  </a:cubicBezTo>
                  <a:cubicBezTo>
                    <a:pt x="12656" y="16216"/>
                    <a:pt x="16250" y="12567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13057593" y="3132284"/>
              <a:ext cx="16215" cy="16281"/>
            </a:xfrm>
            <a:custGeom>
              <a:rect b="b" l="l" r="r" t="t"/>
              <a:pathLst>
                <a:path extrusionOk="0" h="16281" w="16215">
                  <a:moveTo>
                    <a:pt x="34" y="8093"/>
                  </a:moveTo>
                  <a:cubicBezTo>
                    <a:pt x="85" y="12591"/>
                    <a:pt x="3707" y="16226"/>
                    <a:pt x="8189" y="16277"/>
                  </a:cubicBezTo>
                  <a:cubicBezTo>
                    <a:pt x="12656" y="16225"/>
                    <a:pt x="16250" y="12576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13024309" y="313229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50" y="12568"/>
                    <a:pt x="16249" y="8085"/>
                  </a:cubicBezTo>
                  <a:cubicBezTo>
                    <a:pt x="16249" y="3618"/>
                    <a:pt x="12641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12991024" y="313229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12957740" y="313229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12924456" y="313229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12891172" y="313229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12857509" y="313229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12824604" y="313229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12796440" y="3132768"/>
              <a:ext cx="11094" cy="15797"/>
            </a:xfrm>
            <a:custGeom>
              <a:rect b="b" l="l" r="r" t="t"/>
              <a:pathLst>
                <a:path extrusionOk="0" h="15797" w="11094">
                  <a:moveTo>
                    <a:pt x="34" y="15221"/>
                  </a:moveTo>
                  <a:cubicBezTo>
                    <a:pt x="965" y="15610"/>
                    <a:pt x="1966" y="15805"/>
                    <a:pt x="2974" y="15792"/>
                  </a:cubicBezTo>
                  <a:cubicBezTo>
                    <a:pt x="7456" y="15741"/>
                    <a:pt x="11077" y="12107"/>
                    <a:pt x="11129" y="7608"/>
                  </a:cubicBezTo>
                  <a:cubicBezTo>
                    <a:pt x="11094" y="4242"/>
                    <a:pt x="9032" y="1233"/>
                    <a:pt x="5913" y="-5"/>
                  </a:cubicBezTo>
                  <a:cubicBezTo>
                    <a:pt x="4206" y="5039"/>
                    <a:pt x="1836" y="10082"/>
                    <a:pt x="34" y="1522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13390529" y="317930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13357244" y="317930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13323960" y="317930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13290676" y="317930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13257392" y="3179302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13224108" y="3179303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13190681" y="317930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13157397" y="317930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13124113" y="3179301"/>
              <a:ext cx="16310" cy="17156"/>
            </a:xfrm>
            <a:custGeom>
              <a:rect b="b" l="l" r="r" t="t"/>
              <a:pathLst>
                <a:path extrusionOk="0" h="17156" w="16310">
                  <a:moveTo>
                    <a:pt x="82" y="8086"/>
                  </a:moveTo>
                  <a:cubicBezTo>
                    <a:pt x="-403" y="12580"/>
                    <a:pt x="2834" y="16618"/>
                    <a:pt x="7312" y="17104"/>
                  </a:cubicBezTo>
                  <a:cubicBezTo>
                    <a:pt x="11789" y="17590"/>
                    <a:pt x="15812" y="14342"/>
                    <a:pt x="16297" y="9849"/>
                  </a:cubicBezTo>
                  <a:cubicBezTo>
                    <a:pt x="16361" y="9263"/>
                    <a:pt x="16361" y="8673"/>
                    <a:pt x="16297" y="8086"/>
                  </a:cubicBezTo>
                  <a:cubicBezTo>
                    <a:pt x="16299" y="3693"/>
                    <a:pt x="12804" y="101"/>
                    <a:pt x="8427" y="-3"/>
                  </a:cubicBezTo>
                  <a:cubicBezTo>
                    <a:pt x="3924" y="-108"/>
                    <a:pt x="189" y="3470"/>
                    <a:pt x="84" y="7988"/>
                  </a:cubicBezTo>
                  <a:cubicBezTo>
                    <a:pt x="83" y="8021"/>
                    <a:pt x="82" y="8054"/>
                    <a:pt x="82" y="808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13090877" y="317930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85" y="12582"/>
                    <a:pt x="3707" y="16217"/>
                    <a:pt x="8189" y="16268"/>
                  </a:cubicBezTo>
                  <a:cubicBezTo>
                    <a:pt x="12656" y="16216"/>
                    <a:pt x="16250" y="12567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13057593" y="3179294"/>
              <a:ext cx="16215" cy="16281"/>
            </a:xfrm>
            <a:custGeom>
              <a:rect b="b" l="l" r="r" t="t"/>
              <a:pathLst>
                <a:path extrusionOk="0" h="16281" w="16215">
                  <a:moveTo>
                    <a:pt x="34" y="8093"/>
                  </a:moveTo>
                  <a:cubicBezTo>
                    <a:pt x="85" y="12591"/>
                    <a:pt x="3707" y="16226"/>
                    <a:pt x="8189" y="16277"/>
                  </a:cubicBezTo>
                  <a:cubicBezTo>
                    <a:pt x="12656" y="16225"/>
                    <a:pt x="16250" y="12576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13024309" y="317930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50" y="12568"/>
                    <a:pt x="16249" y="8085"/>
                  </a:cubicBezTo>
                  <a:cubicBezTo>
                    <a:pt x="16249" y="3618"/>
                    <a:pt x="12641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12991024" y="317930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12957740" y="317930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12924456" y="317930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12891172" y="317930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12857509" y="317930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12824604" y="317930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12791130" y="317930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13423735" y="3233165"/>
              <a:ext cx="78" cy="3521"/>
            </a:xfrm>
            <a:custGeom>
              <a:rect b="b" l="l" r="r" t="t"/>
              <a:pathLst>
                <a:path extrusionOk="0" h="3521" w="78">
                  <a:moveTo>
                    <a:pt x="112" y="1232"/>
                  </a:moveTo>
                  <a:cubicBezTo>
                    <a:pt x="8" y="1990"/>
                    <a:pt x="8" y="2759"/>
                    <a:pt x="112" y="3516"/>
                  </a:cubicBezTo>
                  <a:cubicBezTo>
                    <a:pt x="112" y="2374"/>
                    <a:pt x="112" y="1232"/>
                    <a:pt x="112" y="-5"/>
                  </a:cubicBezTo>
                  <a:cubicBezTo>
                    <a:pt x="65" y="406"/>
                    <a:pt x="65" y="821"/>
                    <a:pt x="112" y="1232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13390529" y="322631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13357244" y="322631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13323960" y="322631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13290676" y="322631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13257392" y="322631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13224108" y="3226313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3190681" y="322631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1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3157397" y="322631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1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3124113" y="3226311"/>
              <a:ext cx="16310" cy="17156"/>
            </a:xfrm>
            <a:custGeom>
              <a:rect b="b" l="l" r="r" t="t"/>
              <a:pathLst>
                <a:path extrusionOk="0" h="17156" w="16310">
                  <a:moveTo>
                    <a:pt x="82" y="8086"/>
                  </a:moveTo>
                  <a:cubicBezTo>
                    <a:pt x="-403" y="12580"/>
                    <a:pt x="2834" y="16618"/>
                    <a:pt x="7312" y="17104"/>
                  </a:cubicBezTo>
                  <a:cubicBezTo>
                    <a:pt x="11789" y="17590"/>
                    <a:pt x="15812" y="14342"/>
                    <a:pt x="16297" y="9849"/>
                  </a:cubicBezTo>
                  <a:cubicBezTo>
                    <a:pt x="16361" y="9263"/>
                    <a:pt x="16361" y="8673"/>
                    <a:pt x="16297" y="8086"/>
                  </a:cubicBezTo>
                  <a:cubicBezTo>
                    <a:pt x="16299" y="3693"/>
                    <a:pt x="12804" y="101"/>
                    <a:pt x="8427" y="-3"/>
                  </a:cubicBezTo>
                  <a:cubicBezTo>
                    <a:pt x="3924" y="-108"/>
                    <a:pt x="189" y="3470"/>
                    <a:pt x="84" y="7988"/>
                  </a:cubicBezTo>
                  <a:cubicBezTo>
                    <a:pt x="83" y="8021"/>
                    <a:pt x="82" y="8054"/>
                    <a:pt x="82" y="808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3090877" y="322631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85" y="12582"/>
                    <a:pt x="3707" y="16217"/>
                    <a:pt x="8189" y="16268"/>
                  </a:cubicBezTo>
                  <a:cubicBezTo>
                    <a:pt x="12656" y="16216"/>
                    <a:pt x="16250" y="12567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13057593" y="3226304"/>
              <a:ext cx="16215" cy="16281"/>
            </a:xfrm>
            <a:custGeom>
              <a:rect b="b" l="l" r="r" t="t"/>
              <a:pathLst>
                <a:path extrusionOk="0" h="16281" w="16215">
                  <a:moveTo>
                    <a:pt x="34" y="8093"/>
                  </a:moveTo>
                  <a:cubicBezTo>
                    <a:pt x="85" y="12591"/>
                    <a:pt x="3707" y="16226"/>
                    <a:pt x="8189" y="16277"/>
                  </a:cubicBezTo>
                  <a:cubicBezTo>
                    <a:pt x="12656" y="16225"/>
                    <a:pt x="16250" y="12576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13024309" y="322631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50" y="12568"/>
                    <a:pt x="16249" y="8085"/>
                  </a:cubicBezTo>
                  <a:cubicBezTo>
                    <a:pt x="16249" y="3618"/>
                    <a:pt x="12641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12991024" y="322631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12957740" y="322631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12924456" y="322631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12891172" y="322631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12857509" y="3226312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12824604" y="322631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12791130" y="3226313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13423745" y="3279128"/>
              <a:ext cx="68" cy="3521"/>
            </a:xfrm>
            <a:custGeom>
              <a:rect b="b" l="l" r="r" t="t"/>
              <a:pathLst>
                <a:path extrusionOk="0" h="3521" w="68">
                  <a:moveTo>
                    <a:pt x="102" y="2279"/>
                  </a:moveTo>
                  <a:cubicBezTo>
                    <a:pt x="52" y="2690"/>
                    <a:pt x="52" y="3105"/>
                    <a:pt x="102" y="3516"/>
                  </a:cubicBezTo>
                  <a:cubicBezTo>
                    <a:pt x="102" y="2374"/>
                    <a:pt x="102" y="1137"/>
                    <a:pt x="102" y="-5"/>
                  </a:cubicBezTo>
                  <a:cubicBezTo>
                    <a:pt x="11" y="754"/>
                    <a:pt x="11" y="1521"/>
                    <a:pt x="102" y="22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13390529" y="327332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13357244" y="327332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13323960" y="327332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13290676" y="327332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13257392" y="327332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13224108" y="327332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13190681" y="3273324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13157397" y="3273324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0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13124113" y="3273321"/>
              <a:ext cx="16310" cy="17156"/>
            </a:xfrm>
            <a:custGeom>
              <a:rect b="b" l="l" r="r" t="t"/>
              <a:pathLst>
                <a:path extrusionOk="0" h="17156" w="16310">
                  <a:moveTo>
                    <a:pt x="82" y="8086"/>
                  </a:moveTo>
                  <a:cubicBezTo>
                    <a:pt x="-403" y="12580"/>
                    <a:pt x="2834" y="16618"/>
                    <a:pt x="7312" y="17104"/>
                  </a:cubicBezTo>
                  <a:cubicBezTo>
                    <a:pt x="11789" y="17590"/>
                    <a:pt x="15812" y="14342"/>
                    <a:pt x="16297" y="9849"/>
                  </a:cubicBezTo>
                  <a:cubicBezTo>
                    <a:pt x="16361" y="9263"/>
                    <a:pt x="16361" y="8673"/>
                    <a:pt x="16297" y="8086"/>
                  </a:cubicBezTo>
                  <a:cubicBezTo>
                    <a:pt x="16299" y="3693"/>
                    <a:pt x="12804" y="101"/>
                    <a:pt x="8427" y="-2"/>
                  </a:cubicBezTo>
                  <a:cubicBezTo>
                    <a:pt x="3924" y="-108"/>
                    <a:pt x="189" y="3470"/>
                    <a:pt x="84" y="7988"/>
                  </a:cubicBezTo>
                  <a:cubicBezTo>
                    <a:pt x="83" y="8021"/>
                    <a:pt x="82" y="8054"/>
                    <a:pt x="82" y="808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13090877" y="3273324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85" y="12582"/>
                    <a:pt x="3707" y="16217"/>
                    <a:pt x="8189" y="16268"/>
                  </a:cubicBezTo>
                  <a:cubicBezTo>
                    <a:pt x="12656" y="16216"/>
                    <a:pt x="16250" y="12567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13057593" y="3273315"/>
              <a:ext cx="16215" cy="16281"/>
            </a:xfrm>
            <a:custGeom>
              <a:rect b="b" l="l" r="r" t="t"/>
              <a:pathLst>
                <a:path extrusionOk="0" h="16281" w="16215">
                  <a:moveTo>
                    <a:pt x="34" y="8093"/>
                  </a:moveTo>
                  <a:cubicBezTo>
                    <a:pt x="85" y="12591"/>
                    <a:pt x="3707" y="16226"/>
                    <a:pt x="8189" y="16277"/>
                  </a:cubicBezTo>
                  <a:cubicBezTo>
                    <a:pt x="12656" y="16225"/>
                    <a:pt x="16250" y="12576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13024309" y="327332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50" y="12568"/>
                    <a:pt x="16249" y="8085"/>
                  </a:cubicBezTo>
                  <a:cubicBezTo>
                    <a:pt x="16249" y="3618"/>
                    <a:pt x="12641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12991024" y="327332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12957740" y="327332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2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12924456" y="327332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12891172" y="327332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12857509" y="327332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12824604" y="3273324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12791130" y="3273324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13390529" y="332033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13357244" y="332033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13323960" y="3320320"/>
              <a:ext cx="16310" cy="16367"/>
            </a:xfrm>
            <a:custGeom>
              <a:rect b="b" l="l" r="r" t="t"/>
              <a:pathLst>
                <a:path extrusionOk="0" h="16367" w="16310">
                  <a:moveTo>
                    <a:pt x="34" y="8098"/>
                  </a:moveTo>
                  <a:cubicBezTo>
                    <a:pt x="-10" y="12617"/>
                    <a:pt x="3605" y="16318"/>
                    <a:pt x="8108" y="16363"/>
                  </a:cubicBezTo>
                  <a:cubicBezTo>
                    <a:pt x="12612" y="16407"/>
                    <a:pt x="16299" y="12780"/>
                    <a:pt x="16344" y="8260"/>
                  </a:cubicBezTo>
                  <a:cubicBezTo>
                    <a:pt x="16388" y="3741"/>
                    <a:pt x="12773" y="40"/>
                    <a:pt x="8270" y="-4"/>
                  </a:cubicBezTo>
                  <a:cubicBezTo>
                    <a:pt x="8085" y="-6"/>
                    <a:pt x="7900" y="-2"/>
                    <a:pt x="7715" y="9"/>
                  </a:cubicBezTo>
                  <a:cubicBezTo>
                    <a:pt x="3412" y="213"/>
                    <a:pt x="30" y="3775"/>
                    <a:pt x="34" y="8098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13290676" y="3320333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085"/>
                  </a:moveTo>
                  <a:cubicBezTo>
                    <a:pt x="-18" y="12604"/>
                    <a:pt x="3591" y="16311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8221" y="-5"/>
                    <a:pt x="8157" y="-5"/>
                    <a:pt x="8095" y="-4"/>
                  </a:cubicBezTo>
                  <a:cubicBezTo>
                    <a:pt x="3644" y="-4"/>
                    <a:pt x="35" y="3618"/>
                    <a:pt x="35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13257392" y="3320329"/>
              <a:ext cx="16310" cy="16367"/>
            </a:xfrm>
            <a:custGeom>
              <a:rect b="b" l="l" r="r" t="t"/>
              <a:pathLst>
                <a:path extrusionOk="0" h="16367" w="16310">
                  <a:moveTo>
                    <a:pt x="34" y="8089"/>
                  </a:moveTo>
                  <a:cubicBezTo>
                    <a:pt x="-15" y="12608"/>
                    <a:pt x="3595" y="16313"/>
                    <a:pt x="8099" y="16363"/>
                  </a:cubicBezTo>
                  <a:cubicBezTo>
                    <a:pt x="12603" y="16413"/>
                    <a:pt x="16294" y="12789"/>
                    <a:pt x="16344" y="8270"/>
                  </a:cubicBezTo>
                  <a:cubicBezTo>
                    <a:pt x="16393" y="3750"/>
                    <a:pt x="12783" y="46"/>
                    <a:pt x="8279" y="-4"/>
                  </a:cubicBezTo>
                  <a:cubicBezTo>
                    <a:pt x="8154" y="-5"/>
                    <a:pt x="8029" y="-4"/>
                    <a:pt x="7905" y="0"/>
                  </a:cubicBezTo>
                  <a:cubicBezTo>
                    <a:pt x="3528" y="104"/>
                    <a:pt x="34" y="3695"/>
                    <a:pt x="34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13224108" y="332033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13190681" y="3320334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1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13157397" y="3320334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2" y="8084"/>
                  </a:moveTo>
                  <a:cubicBezTo>
                    <a:pt x="-403" y="12578"/>
                    <a:pt x="2834" y="16615"/>
                    <a:pt x="7312" y="17102"/>
                  </a:cubicBezTo>
                  <a:cubicBezTo>
                    <a:pt x="11789" y="17588"/>
                    <a:pt x="15812" y="14340"/>
                    <a:pt x="16297" y="9846"/>
                  </a:cubicBezTo>
                  <a:cubicBezTo>
                    <a:pt x="16361" y="9261"/>
                    <a:pt x="16361" y="8670"/>
                    <a:pt x="16297" y="8084"/>
                  </a:cubicBezTo>
                  <a:cubicBezTo>
                    <a:pt x="16297" y="3617"/>
                    <a:pt x="12689" y="-5"/>
                    <a:pt x="8237" y="-5"/>
                  </a:cubicBezTo>
                  <a:cubicBezTo>
                    <a:pt x="3770" y="-5"/>
                    <a:pt x="134" y="3601"/>
                    <a:pt x="82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13124113" y="3320332"/>
              <a:ext cx="16310" cy="17156"/>
            </a:xfrm>
            <a:custGeom>
              <a:rect b="b" l="l" r="r" t="t"/>
              <a:pathLst>
                <a:path extrusionOk="0" h="17156" w="16310">
                  <a:moveTo>
                    <a:pt x="82" y="8086"/>
                  </a:moveTo>
                  <a:cubicBezTo>
                    <a:pt x="-403" y="12580"/>
                    <a:pt x="2834" y="16618"/>
                    <a:pt x="7312" y="17104"/>
                  </a:cubicBezTo>
                  <a:cubicBezTo>
                    <a:pt x="11789" y="17590"/>
                    <a:pt x="15812" y="14342"/>
                    <a:pt x="16297" y="9849"/>
                  </a:cubicBezTo>
                  <a:cubicBezTo>
                    <a:pt x="16361" y="9263"/>
                    <a:pt x="16361" y="8673"/>
                    <a:pt x="16297" y="8086"/>
                  </a:cubicBezTo>
                  <a:cubicBezTo>
                    <a:pt x="16299" y="3693"/>
                    <a:pt x="12804" y="101"/>
                    <a:pt x="8427" y="-2"/>
                  </a:cubicBezTo>
                  <a:cubicBezTo>
                    <a:pt x="3924" y="-108"/>
                    <a:pt x="189" y="3470"/>
                    <a:pt x="84" y="7988"/>
                  </a:cubicBezTo>
                  <a:cubicBezTo>
                    <a:pt x="83" y="8021"/>
                    <a:pt x="82" y="8054"/>
                    <a:pt x="82" y="8086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13090877" y="3320334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85" y="12582"/>
                    <a:pt x="3707" y="16217"/>
                    <a:pt x="8189" y="16268"/>
                  </a:cubicBezTo>
                  <a:cubicBezTo>
                    <a:pt x="12656" y="16216"/>
                    <a:pt x="16250" y="12567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13057593" y="3320325"/>
              <a:ext cx="16594" cy="16191"/>
            </a:xfrm>
            <a:custGeom>
              <a:rect b="b" l="l" r="r" t="t"/>
              <a:pathLst>
                <a:path extrusionOk="0" h="16191" w="16594">
                  <a:moveTo>
                    <a:pt x="34" y="8093"/>
                  </a:moveTo>
                  <a:cubicBezTo>
                    <a:pt x="136" y="12665"/>
                    <a:pt x="3911" y="16288"/>
                    <a:pt x="8467" y="16185"/>
                  </a:cubicBezTo>
                  <a:cubicBezTo>
                    <a:pt x="8500" y="16184"/>
                    <a:pt x="8534" y="16183"/>
                    <a:pt x="8568" y="16182"/>
                  </a:cubicBezTo>
                  <a:cubicBezTo>
                    <a:pt x="13035" y="16130"/>
                    <a:pt x="16629" y="12481"/>
                    <a:pt x="16629" y="7998"/>
                  </a:cubicBezTo>
                  <a:cubicBezTo>
                    <a:pt x="16577" y="3568"/>
                    <a:pt x="12983" y="4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13024309" y="332033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50" y="12568"/>
                    <a:pt x="16249" y="8085"/>
                  </a:cubicBezTo>
                  <a:cubicBezTo>
                    <a:pt x="16249" y="3618"/>
                    <a:pt x="12641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12991024" y="332033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12957740" y="332033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605"/>
                    <a:pt x="3685" y="16269"/>
                    <a:pt x="8189" y="16269"/>
                  </a:cubicBezTo>
                  <a:cubicBezTo>
                    <a:pt x="12656" y="16216"/>
                    <a:pt x="16249" y="12568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12924456" y="332033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12891172" y="332033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12857509" y="3320333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085"/>
                  </a:moveTo>
                  <a:cubicBezTo>
                    <a:pt x="34" y="12568"/>
                    <a:pt x="3627" y="16217"/>
                    <a:pt x="8094" y="16269"/>
                  </a:cubicBezTo>
                  <a:cubicBezTo>
                    <a:pt x="12599" y="16269"/>
                    <a:pt x="16249" y="12605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12824604" y="3320334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12791130" y="3320334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084"/>
                  </a:moveTo>
                  <a:cubicBezTo>
                    <a:pt x="34" y="12567"/>
                    <a:pt x="3627" y="16216"/>
                    <a:pt x="8094" y="16268"/>
                  </a:cubicBezTo>
                  <a:cubicBezTo>
                    <a:pt x="12577" y="16217"/>
                    <a:pt x="16198" y="12582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13390529" y="3367439"/>
              <a:ext cx="14413" cy="16177"/>
            </a:xfrm>
            <a:custGeom>
              <a:rect b="b" l="l" r="r" t="t"/>
              <a:pathLst>
                <a:path extrusionOk="0" h="16177" w="14413">
                  <a:moveTo>
                    <a:pt x="34" y="7989"/>
                  </a:moveTo>
                  <a:cubicBezTo>
                    <a:pt x="34" y="12472"/>
                    <a:pt x="3627" y="16121"/>
                    <a:pt x="8094" y="16173"/>
                  </a:cubicBezTo>
                  <a:lnTo>
                    <a:pt x="9232" y="16173"/>
                  </a:lnTo>
                  <a:cubicBezTo>
                    <a:pt x="11034" y="11795"/>
                    <a:pt x="12836" y="7418"/>
                    <a:pt x="14448" y="2945"/>
                  </a:cubicBezTo>
                  <a:cubicBezTo>
                    <a:pt x="12872" y="1064"/>
                    <a:pt x="10544" y="-16"/>
                    <a:pt x="8094" y="-5"/>
                  </a:cubicBezTo>
                  <a:cubicBezTo>
                    <a:pt x="3679" y="-5"/>
                    <a:pt x="86" y="3559"/>
                    <a:pt x="34" y="79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13357340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2"/>
                    <a:pt x="3609" y="0"/>
                    <a:pt x="8060" y="0"/>
                  </a:cubicBezTo>
                  <a:cubicBezTo>
                    <a:pt x="12512" y="0"/>
                    <a:pt x="16121" y="3622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13323961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13290677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13257393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2"/>
                    <a:pt x="3609" y="0"/>
                    <a:pt x="8060" y="0"/>
                  </a:cubicBezTo>
                  <a:cubicBezTo>
                    <a:pt x="12512" y="0"/>
                    <a:pt x="16121" y="3622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13224108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13190729" y="3367344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86" y="12567"/>
                    <a:pt x="3722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13157445" y="3367344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86" y="12567"/>
                    <a:pt x="3722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13124256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2"/>
                    <a:pt x="3609" y="0"/>
                    <a:pt x="8060" y="0"/>
                  </a:cubicBezTo>
                  <a:cubicBezTo>
                    <a:pt x="12512" y="0"/>
                    <a:pt x="16121" y="3622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13090972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2"/>
                    <a:pt x="3609" y="0"/>
                    <a:pt x="8060" y="0"/>
                  </a:cubicBezTo>
                  <a:cubicBezTo>
                    <a:pt x="12512" y="0"/>
                    <a:pt x="16121" y="3622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13057593" y="3367335"/>
              <a:ext cx="16215" cy="16186"/>
            </a:xfrm>
            <a:custGeom>
              <a:rect b="b" l="l" r="r" t="t"/>
              <a:pathLst>
                <a:path extrusionOk="0" h="16186" w="16215">
                  <a:moveTo>
                    <a:pt x="34" y="8093"/>
                  </a:moveTo>
                  <a:cubicBezTo>
                    <a:pt x="86" y="12576"/>
                    <a:pt x="3722" y="16182"/>
                    <a:pt x="8189" y="16182"/>
                  </a:cubicBezTo>
                  <a:cubicBezTo>
                    <a:pt x="12641" y="16182"/>
                    <a:pt x="16249" y="12560"/>
                    <a:pt x="16249" y="8093"/>
                  </a:cubicBezTo>
                  <a:cubicBezTo>
                    <a:pt x="16254" y="3770"/>
                    <a:pt x="12871" y="208"/>
                    <a:pt x="8568" y="4"/>
                  </a:cubicBezTo>
                  <a:cubicBezTo>
                    <a:pt x="4069" y="-206"/>
                    <a:pt x="252" y="3284"/>
                    <a:pt x="42" y="7798"/>
                  </a:cubicBezTo>
                  <a:cubicBezTo>
                    <a:pt x="38" y="7896"/>
                    <a:pt x="35" y="7995"/>
                    <a:pt x="34" y="8093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13024309" y="3367344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2" y="16173"/>
                    <a:pt x="8094" y="16174"/>
                  </a:cubicBezTo>
                  <a:cubicBezTo>
                    <a:pt x="8125" y="16174"/>
                    <a:pt x="8157" y="16173"/>
                    <a:pt x="8189" y="16173"/>
                  </a:cubicBezTo>
                  <a:cubicBezTo>
                    <a:pt x="12641" y="16173"/>
                    <a:pt x="16249" y="12552"/>
                    <a:pt x="16249" y="8085"/>
                  </a:cubicBezTo>
                  <a:cubicBezTo>
                    <a:pt x="16249" y="3618"/>
                    <a:pt x="12641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12991024" y="3367344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2" y="16173"/>
                    <a:pt x="8093" y="16174"/>
                  </a:cubicBezTo>
                  <a:cubicBezTo>
                    <a:pt x="8126" y="16174"/>
                    <a:pt x="8157" y="16173"/>
                    <a:pt x="8189" y="16173"/>
                  </a:cubicBezTo>
                  <a:cubicBezTo>
                    <a:pt x="12640" y="16173"/>
                    <a:pt x="16249" y="12552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12957835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2"/>
                    <a:pt x="3609" y="0"/>
                    <a:pt x="8060" y="0"/>
                  </a:cubicBezTo>
                  <a:cubicBezTo>
                    <a:pt x="12512" y="0"/>
                    <a:pt x="16121" y="3622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12924551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2"/>
                    <a:pt x="3609" y="0"/>
                    <a:pt x="8060" y="0"/>
                  </a:cubicBezTo>
                  <a:cubicBezTo>
                    <a:pt x="12512" y="0"/>
                    <a:pt x="16121" y="3622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12891172" y="3367343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3" y="16174"/>
                    <a:pt x="8094" y="16174"/>
                  </a:cubicBezTo>
                  <a:cubicBezTo>
                    <a:pt x="12545" y="16226"/>
                    <a:pt x="16196" y="12648"/>
                    <a:pt x="16248" y="8181"/>
                  </a:cubicBezTo>
                  <a:cubicBezTo>
                    <a:pt x="16249" y="8149"/>
                    <a:pt x="16249" y="8116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12857509" y="3367343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3" y="16174"/>
                    <a:pt x="8094" y="16174"/>
                  </a:cubicBezTo>
                  <a:cubicBezTo>
                    <a:pt x="12545" y="16226"/>
                    <a:pt x="16196" y="12648"/>
                    <a:pt x="16248" y="8181"/>
                  </a:cubicBezTo>
                  <a:cubicBezTo>
                    <a:pt x="16249" y="8149"/>
                    <a:pt x="16249" y="8116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12824698" y="3367344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16121" y="8089"/>
                  </a:moveTo>
                  <a:cubicBezTo>
                    <a:pt x="16121" y="12556"/>
                    <a:pt x="12512" y="16178"/>
                    <a:pt x="8060" y="16178"/>
                  </a:cubicBezTo>
                  <a:cubicBezTo>
                    <a:pt x="3609" y="16178"/>
                    <a:pt x="0" y="12556"/>
                    <a:pt x="0" y="8089"/>
                  </a:cubicBezTo>
                  <a:cubicBezTo>
                    <a:pt x="0" y="3622"/>
                    <a:pt x="3609" y="0"/>
                    <a:pt x="8060" y="0"/>
                  </a:cubicBezTo>
                  <a:cubicBezTo>
                    <a:pt x="12512" y="0"/>
                    <a:pt x="16121" y="3622"/>
                    <a:pt x="16121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12796440" y="3367344"/>
              <a:ext cx="11094" cy="15702"/>
            </a:xfrm>
            <a:custGeom>
              <a:rect b="b" l="l" r="r" t="t"/>
              <a:pathLst>
                <a:path extrusionOk="0" h="15702" w="11094">
                  <a:moveTo>
                    <a:pt x="34" y="567"/>
                  </a:moveTo>
                  <a:cubicBezTo>
                    <a:pt x="1836" y="5610"/>
                    <a:pt x="3827" y="10654"/>
                    <a:pt x="5913" y="15698"/>
                  </a:cubicBezTo>
                  <a:cubicBezTo>
                    <a:pt x="9049" y="14481"/>
                    <a:pt x="11120" y="11458"/>
                    <a:pt x="11129" y="8085"/>
                  </a:cubicBezTo>
                  <a:cubicBezTo>
                    <a:pt x="11077" y="3601"/>
                    <a:pt x="7441" y="-4"/>
                    <a:pt x="2974" y="-4"/>
                  </a:cubicBezTo>
                  <a:cubicBezTo>
                    <a:pt x="1966" y="-17"/>
                    <a:pt x="965" y="178"/>
                    <a:pt x="34" y="567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13357245" y="3414069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13323961" y="3414069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13290677" y="3414069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13257393" y="3414069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13224108" y="3414069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13190729" y="3414069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86" y="12567"/>
                    <a:pt x="3722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13157445" y="3414069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86" y="12567"/>
                    <a:pt x="3722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13124161" y="3414069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86" y="12567"/>
                    <a:pt x="3722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13090877" y="3414069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86" y="12567"/>
                    <a:pt x="3722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249" y="3617"/>
                    <a:pt x="12641" y="-5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13057593" y="3414345"/>
              <a:ext cx="16215" cy="15901"/>
            </a:xfrm>
            <a:custGeom>
              <a:rect b="b" l="l" r="r" t="t"/>
              <a:pathLst>
                <a:path extrusionOk="0" h="15901" w="16215">
                  <a:moveTo>
                    <a:pt x="34" y="7808"/>
                  </a:moveTo>
                  <a:cubicBezTo>
                    <a:pt x="86" y="12291"/>
                    <a:pt x="3722" y="15897"/>
                    <a:pt x="8189" y="15897"/>
                  </a:cubicBezTo>
                  <a:cubicBezTo>
                    <a:pt x="12641" y="15897"/>
                    <a:pt x="16249" y="12275"/>
                    <a:pt x="16249" y="7808"/>
                  </a:cubicBezTo>
                  <a:cubicBezTo>
                    <a:pt x="16106" y="3596"/>
                    <a:pt x="12763" y="201"/>
                    <a:pt x="8568" y="5"/>
                  </a:cubicBezTo>
                  <a:cubicBezTo>
                    <a:pt x="4070" y="-210"/>
                    <a:pt x="249" y="3275"/>
                    <a:pt x="35" y="7790"/>
                  </a:cubicBezTo>
                  <a:cubicBezTo>
                    <a:pt x="35" y="7797"/>
                    <a:pt x="34" y="7802"/>
                    <a:pt x="34" y="7808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13024309" y="3414068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2" y="16173"/>
                    <a:pt x="8094" y="16174"/>
                  </a:cubicBezTo>
                  <a:cubicBezTo>
                    <a:pt x="8125" y="16174"/>
                    <a:pt x="8157" y="16173"/>
                    <a:pt x="8189" y="16173"/>
                  </a:cubicBezTo>
                  <a:cubicBezTo>
                    <a:pt x="12641" y="16173"/>
                    <a:pt x="16249" y="12552"/>
                    <a:pt x="16249" y="8085"/>
                  </a:cubicBezTo>
                  <a:cubicBezTo>
                    <a:pt x="16249" y="3618"/>
                    <a:pt x="12641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12991024" y="3414068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2" y="16173"/>
                    <a:pt x="8093" y="16174"/>
                  </a:cubicBezTo>
                  <a:cubicBezTo>
                    <a:pt x="8126" y="16174"/>
                    <a:pt x="8157" y="16173"/>
                    <a:pt x="8189" y="16173"/>
                  </a:cubicBezTo>
                  <a:cubicBezTo>
                    <a:pt x="12640" y="16173"/>
                    <a:pt x="16249" y="12552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12957740" y="3414068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2" y="16173"/>
                    <a:pt x="8093" y="16174"/>
                  </a:cubicBezTo>
                  <a:cubicBezTo>
                    <a:pt x="8126" y="16174"/>
                    <a:pt x="8157" y="16173"/>
                    <a:pt x="8189" y="16173"/>
                  </a:cubicBezTo>
                  <a:cubicBezTo>
                    <a:pt x="12640" y="16173"/>
                    <a:pt x="16249" y="12552"/>
                    <a:pt x="16249" y="8085"/>
                  </a:cubicBezTo>
                  <a:cubicBezTo>
                    <a:pt x="16249" y="3618"/>
                    <a:pt x="12640" y="-4"/>
                    <a:pt x="8189" y="-4"/>
                  </a:cubicBezTo>
                  <a:cubicBezTo>
                    <a:pt x="3738" y="-57"/>
                    <a:pt x="87" y="3522"/>
                    <a:pt x="35" y="7988"/>
                  </a:cubicBezTo>
                  <a:cubicBezTo>
                    <a:pt x="34" y="8021"/>
                    <a:pt x="34" y="8053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12924456" y="3414068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3" y="16174"/>
                    <a:pt x="8094" y="16174"/>
                  </a:cubicBezTo>
                  <a:cubicBezTo>
                    <a:pt x="12545" y="16226"/>
                    <a:pt x="16196" y="12648"/>
                    <a:pt x="16248" y="8181"/>
                  </a:cubicBezTo>
                  <a:cubicBezTo>
                    <a:pt x="16249" y="8149"/>
                    <a:pt x="16249" y="8116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12891172" y="3414068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3" y="16174"/>
                    <a:pt x="8094" y="16174"/>
                  </a:cubicBezTo>
                  <a:cubicBezTo>
                    <a:pt x="12545" y="16226"/>
                    <a:pt x="16196" y="12648"/>
                    <a:pt x="16248" y="8181"/>
                  </a:cubicBezTo>
                  <a:cubicBezTo>
                    <a:pt x="16249" y="8149"/>
                    <a:pt x="16249" y="8116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12857509" y="3414068"/>
              <a:ext cx="16215" cy="16179"/>
            </a:xfrm>
            <a:custGeom>
              <a:rect b="b" l="l" r="r" t="t"/>
              <a:pathLst>
                <a:path extrusionOk="0" h="16179" w="16215">
                  <a:moveTo>
                    <a:pt x="34" y="8085"/>
                  </a:moveTo>
                  <a:cubicBezTo>
                    <a:pt x="34" y="12552"/>
                    <a:pt x="3643" y="16174"/>
                    <a:pt x="8094" y="16174"/>
                  </a:cubicBezTo>
                  <a:cubicBezTo>
                    <a:pt x="12545" y="16226"/>
                    <a:pt x="16196" y="12648"/>
                    <a:pt x="16248" y="8181"/>
                  </a:cubicBezTo>
                  <a:cubicBezTo>
                    <a:pt x="16249" y="8149"/>
                    <a:pt x="16249" y="8116"/>
                    <a:pt x="16249" y="8085"/>
                  </a:cubicBezTo>
                  <a:cubicBezTo>
                    <a:pt x="16249" y="3618"/>
                    <a:pt x="12641" y="-4"/>
                    <a:pt x="8190" y="-5"/>
                  </a:cubicBezTo>
                  <a:cubicBezTo>
                    <a:pt x="8158" y="-5"/>
                    <a:pt x="8126" y="-4"/>
                    <a:pt x="8094" y="-4"/>
                  </a:cubicBezTo>
                  <a:cubicBezTo>
                    <a:pt x="3643" y="-4"/>
                    <a:pt x="34" y="3618"/>
                    <a:pt x="34" y="8085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12824604" y="3414069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62" y="16173"/>
                    <a:pt x="16197" y="12567"/>
                    <a:pt x="16249" y="8084"/>
                  </a:cubicBezTo>
                  <a:cubicBezTo>
                    <a:pt x="16197" y="3601"/>
                    <a:pt x="12562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13323960" y="3461460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274"/>
                  </a:moveTo>
                  <a:cubicBezTo>
                    <a:pt x="35" y="12741"/>
                    <a:pt x="3644" y="16363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3780" y="-57"/>
                    <a:pt x="87" y="3565"/>
                    <a:pt x="35" y="8085"/>
                  </a:cubicBezTo>
                  <a:cubicBezTo>
                    <a:pt x="34" y="8147"/>
                    <a:pt x="34" y="8211"/>
                    <a:pt x="35" y="827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13290676" y="3461460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274"/>
                  </a:moveTo>
                  <a:cubicBezTo>
                    <a:pt x="35" y="12741"/>
                    <a:pt x="3644" y="16363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3780" y="-57"/>
                    <a:pt x="87" y="3565"/>
                    <a:pt x="35" y="8085"/>
                  </a:cubicBezTo>
                  <a:cubicBezTo>
                    <a:pt x="34" y="8147"/>
                    <a:pt x="34" y="8211"/>
                    <a:pt x="35" y="827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13257392" y="3461460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274"/>
                  </a:moveTo>
                  <a:cubicBezTo>
                    <a:pt x="35" y="12741"/>
                    <a:pt x="3644" y="16363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3780" y="-57"/>
                    <a:pt x="87" y="3565"/>
                    <a:pt x="35" y="8085"/>
                  </a:cubicBezTo>
                  <a:cubicBezTo>
                    <a:pt x="34" y="8147"/>
                    <a:pt x="34" y="8211"/>
                    <a:pt x="35" y="827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13224108" y="3461650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13190682" y="346067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1" y="9061"/>
                  </a:moveTo>
                  <a:cubicBezTo>
                    <a:pt x="133" y="13544"/>
                    <a:pt x="3769" y="17150"/>
                    <a:pt x="8237" y="17150"/>
                  </a:cubicBezTo>
                  <a:cubicBezTo>
                    <a:pt x="12688" y="17150"/>
                    <a:pt x="16297" y="13528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5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13157398" y="346067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1" y="9061"/>
                  </a:moveTo>
                  <a:cubicBezTo>
                    <a:pt x="133" y="13544"/>
                    <a:pt x="3769" y="17150"/>
                    <a:pt x="8237" y="17150"/>
                  </a:cubicBezTo>
                  <a:cubicBezTo>
                    <a:pt x="12688" y="17150"/>
                    <a:pt x="16297" y="13528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5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13124114" y="3460673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1" y="9061"/>
                  </a:moveTo>
                  <a:cubicBezTo>
                    <a:pt x="133" y="13544"/>
                    <a:pt x="3769" y="17150"/>
                    <a:pt x="8237" y="17150"/>
                  </a:cubicBezTo>
                  <a:cubicBezTo>
                    <a:pt x="12688" y="17150"/>
                    <a:pt x="16297" y="13528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5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13090877" y="3461555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179"/>
                  </a:moveTo>
                  <a:cubicBezTo>
                    <a:pt x="86" y="12662"/>
                    <a:pt x="3722" y="16268"/>
                    <a:pt x="8189" y="16268"/>
                  </a:cubicBezTo>
                  <a:cubicBezTo>
                    <a:pt x="12641" y="16268"/>
                    <a:pt x="16249" y="12646"/>
                    <a:pt x="16249" y="8179"/>
                  </a:cubicBezTo>
                  <a:cubicBezTo>
                    <a:pt x="16250" y="3696"/>
                    <a:pt x="12656" y="48"/>
                    <a:pt x="8189" y="-5"/>
                  </a:cubicBezTo>
                  <a:cubicBezTo>
                    <a:pt x="3707" y="47"/>
                    <a:pt x="85" y="3681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13057590" y="3461264"/>
              <a:ext cx="16223" cy="16563"/>
            </a:xfrm>
            <a:custGeom>
              <a:rect b="b" l="l" r="r" t="t"/>
              <a:pathLst>
                <a:path extrusionOk="0" h="16563" w="16223">
                  <a:moveTo>
                    <a:pt x="36" y="8470"/>
                  </a:moveTo>
                  <a:cubicBezTo>
                    <a:pt x="88" y="12953"/>
                    <a:pt x="3724" y="16559"/>
                    <a:pt x="8191" y="16559"/>
                  </a:cubicBezTo>
                  <a:cubicBezTo>
                    <a:pt x="12643" y="16559"/>
                    <a:pt x="16252" y="12937"/>
                    <a:pt x="16252" y="8470"/>
                  </a:cubicBezTo>
                  <a:cubicBezTo>
                    <a:pt x="16414" y="4020"/>
                    <a:pt x="13001" y="256"/>
                    <a:pt x="8571" y="0"/>
                  </a:cubicBezTo>
                  <a:cubicBezTo>
                    <a:pt x="4017" y="-159"/>
                    <a:pt x="197" y="3417"/>
                    <a:pt x="39" y="7986"/>
                  </a:cubicBezTo>
                  <a:cubicBezTo>
                    <a:pt x="33" y="8148"/>
                    <a:pt x="32" y="8309"/>
                    <a:pt x="36" y="8470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13024309" y="3461555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2" y="16268"/>
                    <a:pt x="8094" y="16269"/>
                  </a:cubicBezTo>
                  <a:cubicBezTo>
                    <a:pt x="8125" y="16269"/>
                    <a:pt x="8157" y="16268"/>
                    <a:pt x="8189" y="16268"/>
                  </a:cubicBezTo>
                  <a:cubicBezTo>
                    <a:pt x="12641" y="16268"/>
                    <a:pt x="16249" y="12646"/>
                    <a:pt x="16249" y="8179"/>
                  </a:cubicBezTo>
                  <a:cubicBezTo>
                    <a:pt x="16250" y="3696"/>
                    <a:pt x="12656" y="48"/>
                    <a:pt x="8189" y="-5"/>
                  </a:cubicBezTo>
                  <a:cubicBezTo>
                    <a:pt x="3685" y="-5"/>
                    <a:pt x="34" y="3659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12991024" y="3461555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2" y="16268"/>
                    <a:pt x="8093" y="16269"/>
                  </a:cubicBezTo>
                  <a:cubicBezTo>
                    <a:pt x="8126" y="16269"/>
                    <a:pt x="8157" y="16268"/>
                    <a:pt x="8189" y="16268"/>
                  </a:cubicBezTo>
                  <a:cubicBezTo>
                    <a:pt x="12640" y="16268"/>
                    <a:pt x="16249" y="12646"/>
                    <a:pt x="16249" y="8179"/>
                  </a:cubicBezTo>
                  <a:cubicBezTo>
                    <a:pt x="16249" y="3696"/>
                    <a:pt x="12656" y="48"/>
                    <a:pt x="8189" y="-5"/>
                  </a:cubicBezTo>
                  <a:cubicBezTo>
                    <a:pt x="3685" y="-5"/>
                    <a:pt x="34" y="3659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12957740" y="3461555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2" y="16268"/>
                    <a:pt x="8093" y="16269"/>
                  </a:cubicBezTo>
                  <a:cubicBezTo>
                    <a:pt x="8126" y="16269"/>
                    <a:pt x="8157" y="16268"/>
                    <a:pt x="8189" y="16268"/>
                  </a:cubicBezTo>
                  <a:cubicBezTo>
                    <a:pt x="12640" y="16268"/>
                    <a:pt x="16249" y="12646"/>
                    <a:pt x="16249" y="8179"/>
                  </a:cubicBezTo>
                  <a:cubicBezTo>
                    <a:pt x="16249" y="3696"/>
                    <a:pt x="12656" y="48"/>
                    <a:pt x="8189" y="-5"/>
                  </a:cubicBezTo>
                  <a:cubicBezTo>
                    <a:pt x="3685" y="-5"/>
                    <a:pt x="34" y="3659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12924456" y="3461555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3" y="16268"/>
                    <a:pt x="8094" y="16268"/>
                  </a:cubicBezTo>
                  <a:cubicBezTo>
                    <a:pt x="12545" y="16320"/>
                    <a:pt x="16196" y="12742"/>
                    <a:pt x="16248" y="8275"/>
                  </a:cubicBezTo>
                  <a:cubicBezTo>
                    <a:pt x="16249" y="8243"/>
                    <a:pt x="16249" y="8211"/>
                    <a:pt x="16249" y="8179"/>
                  </a:cubicBezTo>
                  <a:cubicBezTo>
                    <a:pt x="16249" y="3659"/>
                    <a:pt x="12599" y="-5"/>
                    <a:pt x="8094" y="-5"/>
                  </a:cubicBezTo>
                  <a:cubicBezTo>
                    <a:pt x="3627" y="48"/>
                    <a:pt x="34" y="3696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12891172" y="3461555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3" y="16268"/>
                    <a:pt x="8094" y="16268"/>
                  </a:cubicBezTo>
                  <a:cubicBezTo>
                    <a:pt x="12545" y="16320"/>
                    <a:pt x="16196" y="12742"/>
                    <a:pt x="16248" y="8275"/>
                  </a:cubicBezTo>
                  <a:cubicBezTo>
                    <a:pt x="16249" y="8243"/>
                    <a:pt x="16249" y="8211"/>
                    <a:pt x="16249" y="8179"/>
                  </a:cubicBezTo>
                  <a:cubicBezTo>
                    <a:pt x="16249" y="3659"/>
                    <a:pt x="12599" y="-5"/>
                    <a:pt x="8094" y="-5"/>
                  </a:cubicBezTo>
                  <a:cubicBezTo>
                    <a:pt x="3627" y="48"/>
                    <a:pt x="34" y="3696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12857509" y="3461555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3" y="16268"/>
                    <a:pt x="8094" y="16268"/>
                  </a:cubicBezTo>
                  <a:cubicBezTo>
                    <a:pt x="12545" y="16320"/>
                    <a:pt x="16196" y="12742"/>
                    <a:pt x="16248" y="8275"/>
                  </a:cubicBezTo>
                  <a:cubicBezTo>
                    <a:pt x="16249" y="8243"/>
                    <a:pt x="16249" y="8211"/>
                    <a:pt x="16249" y="8179"/>
                  </a:cubicBezTo>
                  <a:cubicBezTo>
                    <a:pt x="16249" y="3659"/>
                    <a:pt x="12599" y="-5"/>
                    <a:pt x="8094" y="-5"/>
                  </a:cubicBezTo>
                  <a:cubicBezTo>
                    <a:pt x="3627" y="48"/>
                    <a:pt x="34" y="3696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13290677" y="3508660"/>
              <a:ext cx="13749" cy="11895"/>
            </a:xfrm>
            <a:custGeom>
              <a:rect b="b" l="l" r="r" t="t"/>
              <a:pathLst>
                <a:path extrusionOk="0" h="11895" w="13749">
                  <a:moveTo>
                    <a:pt x="34" y="7799"/>
                  </a:moveTo>
                  <a:cubicBezTo>
                    <a:pt x="43" y="9228"/>
                    <a:pt x="402" y="10633"/>
                    <a:pt x="1077" y="11891"/>
                  </a:cubicBezTo>
                  <a:cubicBezTo>
                    <a:pt x="5439" y="8655"/>
                    <a:pt x="9706" y="5420"/>
                    <a:pt x="13784" y="2374"/>
                  </a:cubicBezTo>
                  <a:cubicBezTo>
                    <a:pt x="12276" y="856"/>
                    <a:pt x="10230" y="0"/>
                    <a:pt x="8094" y="-5"/>
                  </a:cubicBezTo>
                  <a:cubicBezTo>
                    <a:pt x="3771" y="41"/>
                    <a:pt x="235" y="3465"/>
                    <a:pt x="34" y="779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13257392" y="3508185"/>
              <a:ext cx="16310" cy="16368"/>
            </a:xfrm>
            <a:custGeom>
              <a:rect b="b" l="l" r="r" t="t"/>
              <a:pathLst>
                <a:path extrusionOk="0" h="16368" w="16310">
                  <a:moveTo>
                    <a:pt x="35" y="8274"/>
                  </a:moveTo>
                  <a:cubicBezTo>
                    <a:pt x="35" y="12741"/>
                    <a:pt x="3644" y="16363"/>
                    <a:pt x="8095" y="16363"/>
                  </a:cubicBezTo>
                  <a:cubicBezTo>
                    <a:pt x="12598" y="16415"/>
                    <a:pt x="16292" y="12793"/>
                    <a:pt x="16344" y="8274"/>
                  </a:cubicBezTo>
                  <a:cubicBezTo>
                    <a:pt x="16396" y="3755"/>
                    <a:pt x="12787" y="48"/>
                    <a:pt x="8284" y="-4"/>
                  </a:cubicBezTo>
                  <a:cubicBezTo>
                    <a:pt x="3780" y="-57"/>
                    <a:pt x="87" y="3565"/>
                    <a:pt x="35" y="8085"/>
                  </a:cubicBezTo>
                  <a:cubicBezTo>
                    <a:pt x="34" y="8147"/>
                    <a:pt x="34" y="8211"/>
                    <a:pt x="35" y="827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13224108" y="3508375"/>
              <a:ext cx="16120" cy="16177"/>
            </a:xfrm>
            <a:custGeom>
              <a:rect b="b" l="l" r="r" t="t"/>
              <a:pathLst>
                <a:path extrusionOk="0" h="16177" w="16120">
                  <a:moveTo>
                    <a:pt x="34" y="8084"/>
                  </a:moveTo>
                  <a:cubicBezTo>
                    <a:pt x="34" y="12551"/>
                    <a:pt x="3643" y="16173"/>
                    <a:pt x="8094" y="16173"/>
                  </a:cubicBezTo>
                  <a:cubicBezTo>
                    <a:pt x="12545" y="16173"/>
                    <a:pt x="16155" y="12551"/>
                    <a:pt x="16155" y="8084"/>
                  </a:cubicBezTo>
                  <a:cubicBezTo>
                    <a:pt x="16155" y="3617"/>
                    <a:pt x="12545" y="-5"/>
                    <a:pt x="8094" y="-5"/>
                  </a:cubicBezTo>
                  <a:cubicBezTo>
                    <a:pt x="3643" y="-5"/>
                    <a:pt x="34" y="3617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13190682" y="3507398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1" y="9061"/>
                  </a:moveTo>
                  <a:cubicBezTo>
                    <a:pt x="133" y="13544"/>
                    <a:pt x="3769" y="17150"/>
                    <a:pt x="8237" y="17150"/>
                  </a:cubicBezTo>
                  <a:cubicBezTo>
                    <a:pt x="12688" y="17150"/>
                    <a:pt x="16297" y="13528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5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13157398" y="3507398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1" y="9061"/>
                  </a:moveTo>
                  <a:cubicBezTo>
                    <a:pt x="133" y="13544"/>
                    <a:pt x="3769" y="17150"/>
                    <a:pt x="8237" y="17150"/>
                  </a:cubicBezTo>
                  <a:cubicBezTo>
                    <a:pt x="12688" y="17150"/>
                    <a:pt x="16297" y="13528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5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13124114" y="3507398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1" y="9061"/>
                  </a:moveTo>
                  <a:cubicBezTo>
                    <a:pt x="133" y="13544"/>
                    <a:pt x="3769" y="17150"/>
                    <a:pt x="8237" y="17150"/>
                  </a:cubicBezTo>
                  <a:cubicBezTo>
                    <a:pt x="12688" y="17150"/>
                    <a:pt x="16297" y="13528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5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13090877" y="3508280"/>
              <a:ext cx="16215" cy="16272"/>
            </a:xfrm>
            <a:custGeom>
              <a:rect b="b" l="l" r="r" t="t"/>
              <a:pathLst>
                <a:path extrusionOk="0" h="16272" w="16215">
                  <a:moveTo>
                    <a:pt x="34" y="8179"/>
                  </a:moveTo>
                  <a:cubicBezTo>
                    <a:pt x="86" y="12662"/>
                    <a:pt x="3722" y="16268"/>
                    <a:pt x="8189" y="16268"/>
                  </a:cubicBezTo>
                  <a:cubicBezTo>
                    <a:pt x="12641" y="16268"/>
                    <a:pt x="16249" y="12646"/>
                    <a:pt x="16249" y="8179"/>
                  </a:cubicBezTo>
                  <a:cubicBezTo>
                    <a:pt x="16250" y="3696"/>
                    <a:pt x="12656" y="47"/>
                    <a:pt x="8189" y="-5"/>
                  </a:cubicBezTo>
                  <a:cubicBezTo>
                    <a:pt x="3707" y="47"/>
                    <a:pt x="85" y="3681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13057593" y="3508275"/>
              <a:ext cx="16215" cy="16277"/>
            </a:xfrm>
            <a:custGeom>
              <a:rect b="b" l="l" r="r" t="t"/>
              <a:pathLst>
                <a:path extrusionOk="0" h="16277" w="16215">
                  <a:moveTo>
                    <a:pt x="34" y="8184"/>
                  </a:moveTo>
                  <a:cubicBezTo>
                    <a:pt x="86" y="12667"/>
                    <a:pt x="3722" y="16273"/>
                    <a:pt x="8189" y="16273"/>
                  </a:cubicBezTo>
                  <a:cubicBezTo>
                    <a:pt x="12641" y="16273"/>
                    <a:pt x="16249" y="12651"/>
                    <a:pt x="16249" y="8184"/>
                  </a:cubicBezTo>
                  <a:cubicBezTo>
                    <a:pt x="16257" y="3844"/>
                    <a:pt x="12886" y="252"/>
                    <a:pt x="8568" y="0"/>
                  </a:cubicBezTo>
                  <a:cubicBezTo>
                    <a:pt x="4015" y="-158"/>
                    <a:pt x="196" y="3418"/>
                    <a:pt x="38" y="7988"/>
                  </a:cubicBezTo>
                  <a:cubicBezTo>
                    <a:pt x="36" y="8054"/>
                    <a:pt x="35" y="8119"/>
                    <a:pt x="34" y="81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13024309" y="3508280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2" y="16268"/>
                    <a:pt x="8094" y="16269"/>
                  </a:cubicBezTo>
                  <a:cubicBezTo>
                    <a:pt x="8125" y="16269"/>
                    <a:pt x="8157" y="16268"/>
                    <a:pt x="8189" y="16268"/>
                  </a:cubicBezTo>
                  <a:cubicBezTo>
                    <a:pt x="12641" y="16268"/>
                    <a:pt x="16249" y="12646"/>
                    <a:pt x="16249" y="8179"/>
                  </a:cubicBezTo>
                  <a:cubicBezTo>
                    <a:pt x="16250" y="3696"/>
                    <a:pt x="12656" y="47"/>
                    <a:pt x="8189" y="-5"/>
                  </a:cubicBezTo>
                  <a:cubicBezTo>
                    <a:pt x="3685" y="-5"/>
                    <a:pt x="34" y="3659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12991024" y="3508280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2" y="16268"/>
                    <a:pt x="8093" y="16269"/>
                  </a:cubicBezTo>
                  <a:cubicBezTo>
                    <a:pt x="8126" y="16269"/>
                    <a:pt x="8157" y="16268"/>
                    <a:pt x="8189" y="16268"/>
                  </a:cubicBezTo>
                  <a:cubicBezTo>
                    <a:pt x="12640" y="16268"/>
                    <a:pt x="16249" y="12646"/>
                    <a:pt x="16249" y="8179"/>
                  </a:cubicBezTo>
                  <a:cubicBezTo>
                    <a:pt x="16249" y="3696"/>
                    <a:pt x="12656" y="47"/>
                    <a:pt x="8189" y="-5"/>
                  </a:cubicBezTo>
                  <a:cubicBezTo>
                    <a:pt x="3685" y="-5"/>
                    <a:pt x="34" y="3659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12957740" y="3508280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2" y="16268"/>
                    <a:pt x="8093" y="16269"/>
                  </a:cubicBezTo>
                  <a:cubicBezTo>
                    <a:pt x="8126" y="16269"/>
                    <a:pt x="8157" y="16268"/>
                    <a:pt x="8189" y="16268"/>
                  </a:cubicBezTo>
                  <a:cubicBezTo>
                    <a:pt x="12640" y="16268"/>
                    <a:pt x="16249" y="12646"/>
                    <a:pt x="16249" y="8179"/>
                  </a:cubicBezTo>
                  <a:cubicBezTo>
                    <a:pt x="16249" y="3696"/>
                    <a:pt x="12656" y="47"/>
                    <a:pt x="8189" y="-5"/>
                  </a:cubicBezTo>
                  <a:cubicBezTo>
                    <a:pt x="3685" y="-5"/>
                    <a:pt x="34" y="3659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12924456" y="3508280"/>
              <a:ext cx="16215" cy="16273"/>
            </a:xfrm>
            <a:custGeom>
              <a:rect b="b" l="l" r="r" t="t"/>
              <a:pathLst>
                <a:path extrusionOk="0" h="16273" w="16215">
                  <a:moveTo>
                    <a:pt x="34" y="8179"/>
                  </a:moveTo>
                  <a:cubicBezTo>
                    <a:pt x="34" y="12646"/>
                    <a:pt x="3643" y="16268"/>
                    <a:pt x="8094" y="16268"/>
                  </a:cubicBezTo>
                  <a:cubicBezTo>
                    <a:pt x="12545" y="16320"/>
                    <a:pt x="16196" y="12742"/>
                    <a:pt x="16248" y="8275"/>
                  </a:cubicBezTo>
                  <a:cubicBezTo>
                    <a:pt x="16249" y="8243"/>
                    <a:pt x="16249" y="8212"/>
                    <a:pt x="16249" y="8179"/>
                  </a:cubicBezTo>
                  <a:cubicBezTo>
                    <a:pt x="16249" y="3659"/>
                    <a:pt x="12599" y="-5"/>
                    <a:pt x="8094" y="-5"/>
                  </a:cubicBezTo>
                  <a:cubicBezTo>
                    <a:pt x="3627" y="47"/>
                    <a:pt x="34" y="3696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12895439" y="3508280"/>
              <a:ext cx="11413" cy="9801"/>
            </a:xfrm>
            <a:custGeom>
              <a:rect b="b" l="l" r="r" t="t"/>
              <a:pathLst>
                <a:path extrusionOk="0" h="9801" w="11413">
                  <a:moveTo>
                    <a:pt x="34" y="852"/>
                  </a:moveTo>
                  <a:cubicBezTo>
                    <a:pt x="3732" y="3897"/>
                    <a:pt x="7525" y="6847"/>
                    <a:pt x="11413" y="9797"/>
                  </a:cubicBezTo>
                  <a:cubicBezTo>
                    <a:pt x="11459" y="9258"/>
                    <a:pt x="11459" y="8718"/>
                    <a:pt x="11413" y="8179"/>
                  </a:cubicBezTo>
                  <a:cubicBezTo>
                    <a:pt x="11413" y="3659"/>
                    <a:pt x="7762" y="-5"/>
                    <a:pt x="3258" y="-5"/>
                  </a:cubicBezTo>
                  <a:cubicBezTo>
                    <a:pt x="2131" y="16"/>
                    <a:pt x="1025" y="310"/>
                    <a:pt x="34" y="852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13226764" y="3555385"/>
              <a:ext cx="4741" cy="1998"/>
            </a:xfrm>
            <a:custGeom>
              <a:rect b="b" l="l" r="r" t="t"/>
              <a:pathLst>
                <a:path extrusionOk="0" h="1998" w="4741">
                  <a:moveTo>
                    <a:pt x="34" y="1994"/>
                  </a:moveTo>
                  <a:lnTo>
                    <a:pt x="4775" y="-5"/>
                  </a:lnTo>
                  <a:cubicBezTo>
                    <a:pt x="3016" y="109"/>
                    <a:pt x="1347" y="814"/>
                    <a:pt x="34" y="199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13190587" y="3554408"/>
              <a:ext cx="16310" cy="14965"/>
            </a:xfrm>
            <a:custGeom>
              <a:rect b="b" l="l" r="r" t="t"/>
              <a:pathLst>
                <a:path extrusionOk="0" h="14965" w="16310">
                  <a:moveTo>
                    <a:pt x="176" y="9061"/>
                  </a:moveTo>
                  <a:cubicBezTo>
                    <a:pt x="193" y="11315"/>
                    <a:pt x="1157" y="13459"/>
                    <a:pt x="2831" y="14961"/>
                  </a:cubicBezTo>
                  <a:cubicBezTo>
                    <a:pt x="7288" y="13629"/>
                    <a:pt x="11840" y="12201"/>
                    <a:pt x="16297" y="10679"/>
                  </a:cubicBezTo>
                  <a:cubicBezTo>
                    <a:pt x="16343" y="10140"/>
                    <a:pt x="16343" y="9600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4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13157398" y="3554408"/>
              <a:ext cx="16310" cy="17154"/>
            </a:xfrm>
            <a:custGeom>
              <a:rect b="b" l="l" r="r" t="t"/>
              <a:pathLst>
                <a:path extrusionOk="0" h="17154" w="16310">
                  <a:moveTo>
                    <a:pt x="81" y="9061"/>
                  </a:moveTo>
                  <a:cubicBezTo>
                    <a:pt x="133" y="13544"/>
                    <a:pt x="3769" y="17150"/>
                    <a:pt x="8237" y="17150"/>
                  </a:cubicBezTo>
                  <a:cubicBezTo>
                    <a:pt x="12688" y="17150"/>
                    <a:pt x="16297" y="13528"/>
                    <a:pt x="16297" y="9061"/>
                  </a:cubicBezTo>
                  <a:cubicBezTo>
                    <a:pt x="16782" y="4567"/>
                    <a:pt x="13545" y="530"/>
                    <a:pt x="9067" y="43"/>
                  </a:cubicBezTo>
                  <a:cubicBezTo>
                    <a:pt x="4589" y="-443"/>
                    <a:pt x="566" y="2805"/>
                    <a:pt x="81" y="7299"/>
                  </a:cubicBezTo>
                  <a:cubicBezTo>
                    <a:pt x="18" y="7884"/>
                    <a:pt x="18" y="8475"/>
                    <a:pt x="81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13124161" y="3554408"/>
              <a:ext cx="16453" cy="17157"/>
            </a:xfrm>
            <a:custGeom>
              <a:rect b="b" l="l" r="r" t="t"/>
              <a:pathLst>
                <a:path extrusionOk="0" h="17157" w="16453">
                  <a:moveTo>
                    <a:pt x="34" y="9061"/>
                  </a:moveTo>
                  <a:cubicBezTo>
                    <a:pt x="85" y="13580"/>
                    <a:pt x="3778" y="17203"/>
                    <a:pt x="8281" y="17152"/>
                  </a:cubicBezTo>
                  <a:cubicBezTo>
                    <a:pt x="8314" y="17151"/>
                    <a:pt x="8346" y="17151"/>
                    <a:pt x="8379" y="17150"/>
                  </a:cubicBezTo>
                  <a:cubicBezTo>
                    <a:pt x="12830" y="17150"/>
                    <a:pt x="16439" y="13529"/>
                    <a:pt x="16439" y="9061"/>
                  </a:cubicBezTo>
                  <a:cubicBezTo>
                    <a:pt x="16924" y="4567"/>
                    <a:pt x="13687" y="530"/>
                    <a:pt x="9209" y="43"/>
                  </a:cubicBezTo>
                  <a:cubicBezTo>
                    <a:pt x="4732" y="-443"/>
                    <a:pt x="709" y="2805"/>
                    <a:pt x="224" y="7299"/>
                  </a:cubicBezTo>
                  <a:cubicBezTo>
                    <a:pt x="160" y="7885"/>
                    <a:pt x="160" y="8476"/>
                    <a:pt x="224" y="9061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13090877" y="3555385"/>
              <a:ext cx="16215" cy="16177"/>
            </a:xfrm>
            <a:custGeom>
              <a:rect b="b" l="l" r="r" t="t"/>
              <a:pathLst>
                <a:path extrusionOk="0" h="16177" w="16215">
                  <a:moveTo>
                    <a:pt x="34" y="8084"/>
                  </a:moveTo>
                  <a:cubicBezTo>
                    <a:pt x="86" y="12567"/>
                    <a:pt x="3722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198" y="3638"/>
                    <a:pt x="12619" y="47"/>
                    <a:pt x="8189" y="-5"/>
                  </a:cubicBezTo>
                  <a:cubicBezTo>
                    <a:pt x="3743" y="46"/>
                    <a:pt x="136" y="3623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13057593" y="3555380"/>
              <a:ext cx="16594" cy="16191"/>
            </a:xfrm>
            <a:custGeom>
              <a:rect b="b" l="l" r="r" t="t"/>
              <a:pathLst>
                <a:path extrusionOk="0" h="16191" w="16594">
                  <a:moveTo>
                    <a:pt x="34" y="8089"/>
                  </a:moveTo>
                  <a:cubicBezTo>
                    <a:pt x="81" y="12608"/>
                    <a:pt x="3771" y="16234"/>
                    <a:pt x="8275" y="16186"/>
                  </a:cubicBezTo>
                  <a:cubicBezTo>
                    <a:pt x="8373" y="16186"/>
                    <a:pt x="8471" y="16183"/>
                    <a:pt x="8568" y="16178"/>
                  </a:cubicBezTo>
                  <a:cubicBezTo>
                    <a:pt x="13020" y="16178"/>
                    <a:pt x="16629" y="12556"/>
                    <a:pt x="16629" y="8089"/>
                  </a:cubicBezTo>
                  <a:cubicBezTo>
                    <a:pt x="16577" y="3643"/>
                    <a:pt x="12999" y="52"/>
                    <a:pt x="8568" y="0"/>
                  </a:cubicBezTo>
                  <a:cubicBezTo>
                    <a:pt x="4015" y="-159"/>
                    <a:pt x="195" y="3418"/>
                    <a:pt x="37" y="7987"/>
                  </a:cubicBezTo>
                  <a:cubicBezTo>
                    <a:pt x="36" y="8021"/>
                    <a:pt x="35" y="8055"/>
                    <a:pt x="34" y="808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13024309" y="3555385"/>
              <a:ext cx="16215" cy="16178"/>
            </a:xfrm>
            <a:custGeom>
              <a:rect b="b" l="l" r="r" t="t"/>
              <a:pathLst>
                <a:path extrusionOk="0" h="16178" w="16215">
                  <a:moveTo>
                    <a:pt x="34" y="8084"/>
                  </a:moveTo>
                  <a:cubicBezTo>
                    <a:pt x="34" y="12551"/>
                    <a:pt x="3642" y="16173"/>
                    <a:pt x="8094" y="16174"/>
                  </a:cubicBezTo>
                  <a:cubicBezTo>
                    <a:pt x="8125" y="16174"/>
                    <a:pt x="8157" y="16173"/>
                    <a:pt x="8189" y="16173"/>
                  </a:cubicBezTo>
                  <a:cubicBezTo>
                    <a:pt x="12641" y="16173"/>
                    <a:pt x="16249" y="12551"/>
                    <a:pt x="16249" y="8084"/>
                  </a:cubicBezTo>
                  <a:cubicBezTo>
                    <a:pt x="16198" y="3638"/>
                    <a:pt x="12619" y="47"/>
                    <a:pt x="8189" y="-5"/>
                  </a:cubicBezTo>
                  <a:cubicBezTo>
                    <a:pt x="3722" y="-5"/>
                    <a:pt x="86" y="3601"/>
                    <a:pt x="34" y="8084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12991024" y="3555290"/>
              <a:ext cx="16215" cy="13132"/>
            </a:xfrm>
            <a:custGeom>
              <a:rect b="b" l="l" r="r" t="t"/>
              <a:pathLst>
                <a:path extrusionOk="0" h="13132" w="16215">
                  <a:moveTo>
                    <a:pt x="34" y="8179"/>
                  </a:moveTo>
                  <a:lnTo>
                    <a:pt x="34" y="8179"/>
                  </a:lnTo>
                  <a:cubicBezTo>
                    <a:pt x="4870" y="9987"/>
                    <a:pt x="9517" y="11605"/>
                    <a:pt x="14542" y="13128"/>
                  </a:cubicBezTo>
                  <a:cubicBezTo>
                    <a:pt x="15623" y="11704"/>
                    <a:pt x="16222" y="9969"/>
                    <a:pt x="16249" y="8179"/>
                  </a:cubicBezTo>
                  <a:cubicBezTo>
                    <a:pt x="16249" y="3696"/>
                    <a:pt x="12656" y="48"/>
                    <a:pt x="8189" y="-5"/>
                  </a:cubicBezTo>
                  <a:cubicBezTo>
                    <a:pt x="3685" y="-5"/>
                    <a:pt x="34" y="3659"/>
                    <a:pt x="34" y="8179"/>
                  </a:cubicBezTo>
                  <a:close/>
                </a:path>
              </a:pathLst>
            </a:custGeom>
            <a:solidFill>
              <a:schemeClr val="lt1">
                <a:alpha val="1098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2" name="Google Shape;672;p35"/>
          <p:cNvSpPr txBox="1"/>
          <p:nvPr/>
        </p:nvSpPr>
        <p:spPr>
          <a:xfrm>
            <a:off x="4919870" y="-186358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5"/>
          <p:cNvSpPr/>
          <p:nvPr/>
        </p:nvSpPr>
        <p:spPr>
          <a:xfrm>
            <a:off x="296247" y="299460"/>
            <a:ext cx="8551500" cy="276900"/>
          </a:xfrm>
          <a:prstGeom prst="rect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5"/>
          <p:cNvSpPr txBox="1"/>
          <p:nvPr/>
        </p:nvSpPr>
        <p:spPr>
          <a:xfrm>
            <a:off x="305152" y="342991"/>
            <a:ext cx="25311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EF4CB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Thank you</a:t>
            </a:r>
            <a:endParaRPr sz="1100"/>
          </a:p>
        </p:txBody>
      </p:sp>
      <p:sp>
        <p:nvSpPr>
          <p:cNvPr id="675" name="Google Shape;675;p35"/>
          <p:cNvSpPr/>
          <p:nvPr/>
        </p:nvSpPr>
        <p:spPr>
          <a:xfrm>
            <a:off x="8610196" y="334635"/>
            <a:ext cx="207600" cy="207600"/>
          </a:xfrm>
          <a:prstGeom prst="rect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5"/>
          <p:cNvSpPr/>
          <p:nvPr/>
        </p:nvSpPr>
        <p:spPr>
          <a:xfrm>
            <a:off x="8364496" y="334635"/>
            <a:ext cx="207600" cy="207600"/>
          </a:xfrm>
          <a:prstGeom prst="rect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5"/>
          <p:cNvSpPr/>
          <p:nvPr/>
        </p:nvSpPr>
        <p:spPr>
          <a:xfrm>
            <a:off x="8118796" y="334635"/>
            <a:ext cx="207600" cy="207600"/>
          </a:xfrm>
          <a:prstGeom prst="rect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8" name="Google Shape;678;p35"/>
          <p:cNvGrpSpPr/>
          <p:nvPr/>
        </p:nvGrpSpPr>
        <p:grpSpPr>
          <a:xfrm>
            <a:off x="8654280" y="380053"/>
            <a:ext cx="119579" cy="119475"/>
            <a:chOff x="11539040" y="506737"/>
            <a:chExt cx="159439" cy="159300"/>
          </a:xfrm>
        </p:grpSpPr>
        <p:cxnSp>
          <p:nvCxnSpPr>
            <p:cNvPr id="679" name="Google Shape;679;p35"/>
            <p:cNvCxnSpPr/>
            <p:nvPr/>
          </p:nvCxnSpPr>
          <p:spPr>
            <a:xfrm>
              <a:off x="11539040" y="506737"/>
              <a:ext cx="159300" cy="159300"/>
            </a:xfrm>
            <a:prstGeom prst="straightConnector1">
              <a:avLst/>
            </a:prstGeom>
            <a:noFill/>
            <a:ln cap="flat" cmpd="sng" w="12700">
              <a:solidFill>
                <a:srgbClr val="FEF4C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0" name="Google Shape;680;p35"/>
            <p:cNvCxnSpPr/>
            <p:nvPr/>
          </p:nvCxnSpPr>
          <p:spPr>
            <a:xfrm flipH="1">
              <a:off x="11539179" y="506737"/>
              <a:ext cx="159300" cy="159300"/>
            </a:xfrm>
            <a:prstGeom prst="straightConnector1">
              <a:avLst/>
            </a:prstGeom>
            <a:noFill/>
            <a:ln cap="flat" cmpd="sng" w="12700">
              <a:solidFill>
                <a:srgbClr val="FEF4C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681" name="Google Shape;681;p35"/>
          <p:cNvCxnSpPr/>
          <p:nvPr/>
        </p:nvCxnSpPr>
        <p:spPr>
          <a:xfrm>
            <a:off x="8162081" y="380054"/>
            <a:ext cx="119700" cy="0"/>
          </a:xfrm>
          <a:prstGeom prst="straightConnector1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35"/>
          <p:cNvCxnSpPr/>
          <p:nvPr/>
        </p:nvCxnSpPr>
        <p:spPr>
          <a:xfrm flipH="1">
            <a:off x="8161960" y="380053"/>
            <a:ext cx="119700" cy="119700"/>
          </a:xfrm>
          <a:prstGeom prst="straightConnector1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35"/>
          <p:cNvCxnSpPr/>
          <p:nvPr/>
        </p:nvCxnSpPr>
        <p:spPr>
          <a:xfrm rot="-5400000">
            <a:off x="8221810" y="435733"/>
            <a:ext cx="119700" cy="0"/>
          </a:xfrm>
          <a:prstGeom prst="straightConnector1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35"/>
          <p:cNvCxnSpPr/>
          <p:nvPr/>
        </p:nvCxnSpPr>
        <p:spPr>
          <a:xfrm>
            <a:off x="8408581" y="438509"/>
            <a:ext cx="119700" cy="0"/>
          </a:xfrm>
          <a:prstGeom prst="straightConnector1">
            <a:avLst/>
          </a:prstGeom>
          <a:noFill/>
          <a:ln cap="flat" cmpd="sng" w="12700">
            <a:solidFill>
              <a:srgbClr val="FEF4C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5" name="Google Shape;685;p35"/>
          <p:cNvSpPr/>
          <p:nvPr/>
        </p:nvSpPr>
        <p:spPr>
          <a:xfrm>
            <a:off x="7412078" y="3240656"/>
            <a:ext cx="1182896" cy="1219423"/>
          </a:xfrm>
          <a:custGeom>
            <a:rect b="b" l="l" r="r" t="t"/>
            <a:pathLst>
              <a:path extrusionOk="0" h="407493" w="395287">
                <a:moveTo>
                  <a:pt x="395288" y="384116"/>
                </a:moveTo>
                <a:lnTo>
                  <a:pt x="381571" y="384116"/>
                </a:lnTo>
                <a:lnTo>
                  <a:pt x="381571" y="299348"/>
                </a:lnTo>
                <a:lnTo>
                  <a:pt x="395288" y="299348"/>
                </a:lnTo>
                <a:lnTo>
                  <a:pt x="395288" y="292886"/>
                </a:lnTo>
                <a:lnTo>
                  <a:pt x="381571" y="292886"/>
                </a:lnTo>
                <a:lnTo>
                  <a:pt x="381571" y="208213"/>
                </a:lnTo>
                <a:lnTo>
                  <a:pt x="395288" y="208213"/>
                </a:lnTo>
                <a:lnTo>
                  <a:pt x="395288" y="202036"/>
                </a:lnTo>
                <a:lnTo>
                  <a:pt x="381571" y="202036"/>
                </a:lnTo>
                <a:lnTo>
                  <a:pt x="381571" y="117268"/>
                </a:lnTo>
                <a:lnTo>
                  <a:pt x="395288" y="117268"/>
                </a:lnTo>
                <a:lnTo>
                  <a:pt x="395288" y="111091"/>
                </a:lnTo>
                <a:lnTo>
                  <a:pt x="381571" y="111091"/>
                </a:lnTo>
                <a:lnTo>
                  <a:pt x="381571" y="26799"/>
                </a:lnTo>
                <a:lnTo>
                  <a:pt x="395288" y="26799"/>
                </a:lnTo>
                <a:lnTo>
                  <a:pt x="395288" y="20622"/>
                </a:lnTo>
                <a:lnTo>
                  <a:pt x="381571" y="20622"/>
                </a:lnTo>
                <a:lnTo>
                  <a:pt x="381571" y="0"/>
                </a:lnTo>
                <a:lnTo>
                  <a:pt x="375380" y="0"/>
                </a:lnTo>
                <a:lnTo>
                  <a:pt x="375380" y="20622"/>
                </a:lnTo>
                <a:lnTo>
                  <a:pt x="290417" y="20622"/>
                </a:lnTo>
                <a:lnTo>
                  <a:pt x="290417" y="0"/>
                </a:lnTo>
                <a:lnTo>
                  <a:pt x="284226" y="0"/>
                </a:lnTo>
                <a:lnTo>
                  <a:pt x="284226" y="20622"/>
                </a:lnTo>
                <a:lnTo>
                  <a:pt x="199263" y="20622"/>
                </a:lnTo>
                <a:lnTo>
                  <a:pt x="199263" y="0"/>
                </a:lnTo>
                <a:lnTo>
                  <a:pt x="193072" y="0"/>
                </a:lnTo>
                <a:lnTo>
                  <a:pt x="193072" y="20622"/>
                </a:lnTo>
                <a:lnTo>
                  <a:pt x="108109" y="20622"/>
                </a:lnTo>
                <a:lnTo>
                  <a:pt x="108109" y="0"/>
                </a:lnTo>
                <a:lnTo>
                  <a:pt x="101917" y="0"/>
                </a:lnTo>
                <a:lnTo>
                  <a:pt x="101917" y="20622"/>
                </a:lnTo>
                <a:lnTo>
                  <a:pt x="16954" y="20622"/>
                </a:lnTo>
                <a:lnTo>
                  <a:pt x="16954" y="0"/>
                </a:lnTo>
                <a:lnTo>
                  <a:pt x="10763" y="0"/>
                </a:lnTo>
                <a:lnTo>
                  <a:pt x="10763" y="20622"/>
                </a:lnTo>
                <a:lnTo>
                  <a:pt x="0" y="20622"/>
                </a:lnTo>
                <a:lnTo>
                  <a:pt x="0" y="26799"/>
                </a:lnTo>
                <a:lnTo>
                  <a:pt x="10382" y="26799"/>
                </a:lnTo>
                <a:lnTo>
                  <a:pt x="10382" y="111567"/>
                </a:lnTo>
                <a:lnTo>
                  <a:pt x="0" y="111567"/>
                </a:lnTo>
                <a:lnTo>
                  <a:pt x="0" y="117744"/>
                </a:lnTo>
                <a:lnTo>
                  <a:pt x="10382" y="117744"/>
                </a:lnTo>
                <a:lnTo>
                  <a:pt x="10382" y="202511"/>
                </a:lnTo>
                <a:lnTo>
                  <a:pt x="0" y="202511"/>
                </a:lnTo>
                <a:lnTo>
                  <a:pt x="0" y="208688"/>
                </a:lnTo>
                <a:lnTo>
                  <a:pt x="10382" y="208688"/>
                </a:lnTo>
                <a:lnTo>
                  <a:pt x="10382" y="292886"/>
                </a:lnTo>
                <a:lnTo>
                  <a:pt x="0" y="292886"/>
                </a:lnTo>
                <a:lnTo>
                  <a:pt x="0" y="299063"/>
                </a:lnTo>
                <a:lnTo>
                  <a:pt x="10382" y="299063"/>
                </a:lnTo>
                <a:lnTo>
                  <a:pt x="10382" y="383831"/>
                </a:lnTo>
                <a:lnTo>
                  <a:pt x="0" y="383831"/>
                </a:lnTo>
                <a:lnTo>
                  <a:pt x="0" y="390007"/>
                </a:lnTo>
                <a:lnTo>
                  <a:pt x="10382" y="390007"/>
                </a:lnTo>
                <a:lnTo>
                  <a:pt x="10382" y="407493"/>
                </a:lnTo>
                <a:lnTo>
                  <a:pt x="16574" y="407493"/>
                </a:lnTo>
                <a:lnTo>
                  <a:pt x="16574" y="390007"/>
                </a:lnTo>
                <a:lnTo>
                  <a:pt x="101537" y="390007"/>
                </a:lnTo>
                <a:lnTo>
                  <a:pt x="101537" y="407493"/>
                </a:lnTo>
                <a:lnTo>
                  <a:pt x="107728" y="407493"/>
                </a:lnTo>
                <a:lnTo>
                  <a:pt x="107728" y="390007"/>
                </a:lnTo>
                <a:lnTo>
                  <a:pt x="192691" y="390007"/>
                </a:lnTo>
                <a:lnTo>
                  <a:pt x="192691" y="407493"/>
                </a:lnTo>
                <a:lnTo>
                  <a:pt x="198882" y="407493"/>
                </a:lnTo>
                <a:lnTo>
                  <a:pt x="198882" y="390007"/>
                </a:lnTo>
                <a:lnTo>
                  <a:pt x="283845" y="390007"/>
                </a:lnTo>
                <a:lnTo>
                  <a:pt x="283845" y="407493"/>
                </a:lnTo>
                <a:lnTo>
                  <a:pt x="290036" y="407493"/>
                </a:lnTo>
                <a:lnTo>
                  <a:pt x="290036" y="390007"/>
                </a:lnTo>
                <a:lnTo>
                  <a:pt x="374999" y="390007"/>
                </a:lnTo>
                <a:lnTo>
                  <a:pt x="374999" y="407493"/>
                </a:lnTo>
                <a:lnTo>
                  <a:pt x="381191" y="407493"/>
                </a:lnTo>
                <a:lnTo>
                  <a:pt x="381191" y="390007"/>
                </a:lnTo>
                <a:lnTo>
                  <a:pt x="394907" y="390007"/>
                </a:lnTo>
                <a:close/>
                <a:moveTo>
                  <a:pt x="101917" y="384116"/>
                </a:moveTo>
                <a:lnTo>
                  <a:pt x="16954" y="384116"/>
                </a:lnTo>
                <a:lnTo>
                  <a:pt x="16954" y="299348"/>
                </a:lnTo>
                <a:lnTo>
                  <a:pt x="101917" y="299348"/>
                </a:lnTo>
                <a:close/>
                <a:moveTo>
                  <a:pt x="101917" y="293171"/>
                </a:moveTo>
                <a:lnTo>
                  <a:pt x="16954" y="293171"/>
                </a:lnTo>
                <a:lnTo>
                  <a:pt x="16954" y="208498"/>
                </a:lnTo>
                <a:lnTo>
                  <a:pt x="101917" y="208498"/>
                </a:lnTo>
                <a:close/>
                <a:moveTo>
                  <a:pt x="101917" y="202321"/>
                </a:moveTo>
                <a:lnTo>
                  <a:pt x="16954" y="202321"/>
                </a:lnTo>
                <a:lnTo>
                  <a:pt x="16954" y="117553"/>
                </a:lnTo>
                <a:lnTo>
                  <a:pt x="101917" y="117553"/>
                </a:lnTo>
                <a:close/>
                <a:moveTo>
                  <a:pt x="101917" y="111376"/>
                </a:moveTo>
                <a:lnTo>
                  <a:pt x="16954" y="111376"/>
                </a:lnTo>
                <a:lnTo>
                  <a:pt x="16954" y="26799"/>
                </a:lnTo>
                <a:lnTo>
                  <a:pt x="101917" y="26799"/>
                </a:lnTo>
                <a:close/>
                <a:moveTo>
                  <a:pt x="193072" y="384116"/>
                </a:moveTo>
                <a:lnTo>
                  <a:pt x="108109" y="384116"/>
                </a:lnTo>
                <a:lnTo>
                  <a:pt x="108109" y="299348"/>
                </a:lnTo>
                <a:lnTo>
                  <a:pt x="193072" y="299348"/>
                </a:lnTo>
                <a:close/>
                <a:moveTo>
                  <a:pt x="193072" y="293171"/>
                </a:moveTo>
                <a:lnTo>
                  <a:pt x="108109" y="293171"/>
                </a:lnTo>
                <a:lnTo>
                  <a:pt x="108109" y="208498"/>
                </a:lnTo>
                <a:lnTo>
                  <a:pt x="193072" y="208498"/>
                </a:lnTo>
                <a:close/>
                <a:moveTo>
                  <a:pt x="193072" y="202321"/>
                </a:moveTo>
                <a:lnTo>
                  <a:pt x="108109" y="202321"/>
                </a:lnTo>
                <a:lnTo>
                  <a:pt x="108109" y="117553"/>
                </a:lnTo>
                <a:lnTo>
                  <a:pt x="193072" y="117553"/>
                </a:lnTo>
                <a:close/>
                <a:moveTo>
                  <a:pt x="193072" y="111376"/>
                </a:moveTo>
                <a:lnTo>
                  <a:pt x="108109" y="111376"/>
                </a:lnTo>
                <a:lnTo>
                  <a:pt x="108109" y="26799"/>
                </a:lnTo>
                <a:lnTo>
                  <a:pt x="193072" y="26799"/>
                </a:lnTo>
                <a:close/>
                <a:moveTo>
                  <a:pt x="284226" y="384116"/>
                </a:moveTo>
                <a:lnTo>
                  <a:pt x="199263" y="384116"/>
                </a:lnTo>
                <a:lnTo>
                  <a:pt x="199263" y="299348"/>
                </a:lnTo>
                <a:lnTo>
                  <a:pt x="284226" y="299348"/>
                </a:lnTo>
                <a:close/>
                <a:moveTo>
                  <a:pt x="284226" y="293171"/>
                </a:moveTo>
                <a:lnTo>
                  <a:pt x="199263" y="293171"/>
                </a:lnTo>
                <a:lnTo>
                  <a:pt x="199263" y="208498"/>
                </a:lnTo>
                <a:lnTo>
                  <a:pt x="284226" y="208498"/>
                </a:lnTo>
                <a:close/>
                <a:moveTo>
                  <a:pt x="284226" y="202321"/>
                </a:moveTo>
                <a:lnTo>
                  <a:pt x="199263" y="202321"/>
                </a:lnTo>
                <a:lnTo>
                  <a:pt x="199263" y="117553"/>
                </a:lnTo>
                <a:lnTo>
                  <a:pt x="284226" y="117553"/>
                </a:lnTo>
                <a:close/>
                <a:moveTo>
                  <a:pt x="284226" y="111376"/>
                </a:moveTo>
                <a:lnTo>
                  <a:pt x="199263" y="111376"/>
                </a:lnTo>
                <a:lnTo>
                  <a:pt x="199263" y="26799"/>
                </a:lnTo>
                <a:lnTo>
                  <a:pt x="284226" y="26799"/>
                </a:lnTo>
                <a:close/>
                <a:moveTo>
                  <a:pt x="375380" y="384116"/>
                </a:moveTo>
                <a:lnTo>
                  <a:pt x="290417" y="384116"/>
                </a:lnTo>
                <a:lnTo>
                  <a:pt x="290417" y="299348"/>
                </a:lnTo>
                <a:lnTo>
                  <a:pt x="375380" y="299348"/>
                </a:lnTo>
                <a:close/>
                <a:moveTo>
                  <a:pt x="375380" y="293171"/>
                </a:moveTo>
                <a:lnTo>
                  <a:pt x="290417" y="293171"/>
                </a:lnTo>
                <a:lnTo>
                  <a:pt x="290417" y="208498"/>
                </a:lnTo>
                <a:lnTo>
                  <a:pt x="375380" y="208498"/>
                </a:lnTo>
                <a:close/>
                <a:moveTo>
                  <a:pt x="375380" y="202321"/>
                </a:moveTo>
                <a:lnTo>
                  <a:pt x="290417" y="202321"/>
                </a:lnTo>
                <a:lnTo>
                  <a:pt x="290417" y="117553"/>
                </a:lnTo>
                <a:lnTo>
                  <a:pt x="375380" y="117553"/>
                </a:lnTo>
                <a:close/>
                <a:moveTo>
                  <a:pt x="375380" y="111376"/>
                </a:moveTo>
                <a:lnTo>
                  <a:pt x="290417" y="111376"/>
                </a:lnTo>
                <a:lnTo>
                  <a:pt x="290417" y="26799"/>
                </a:lnTo>
                <a:lnTo>
                  <a:pt x="375380" y="26799"/>
                </a:lnTo>
                <a:close/>
              </a:path>
            </a:pathLst>
          </a:custGeom>
          <a:solidFill>
            <a:srgbClr val="FEF4C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5"/>
          <p:cNvSpPr/>
          <p:nvPr/>
        </p:nvSpPr>
        <p:spPr>
          <a:xfrm>
            <a:off x="8193710" y="451874"/>
            <a:ext cx="220056" cy="368500"/>
          </a:xfrm>
          <a:custGeom>
            <a:rect b="b" l="l" r="r" t="t"/>
            <a:pathLst>
              <a:path extrusionOk="0" h="162693" w="97155">
                <a:moveTo>
                  <a:pt x="54959" y="162693"/>
                </a:moveTo>
                <a:lnTo>
                  <a:pt x="81153" y="151384"/>
                </a:lnTo>
                <a:lnTo>
                  <a:pt x="62675" y="108525"/>
                </a:lnTo>
                <a:lnTo>
                  <a:pt x="97155" y="93701"/>
                </a:lnTo>
                <a:lnTo>
                  <a:pt x="0" y="0"/>
                </a:lnTo>
                <a:lnTo>
                  <a:pt x="1334" y="134849"/>
                </a:lnTo>
                <a:lnTo>
                  <a:pt x="36481" y="119739"/>
                </a:lnTo>
                <a:lnTo>
                  <a:pt x="54959" y="162693"/>
                </a:lnTo>
                <a:close/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5"/>
          <p:cNvSpPr/>
          <p:nvPr/>
        </p:nvSpPr>
        <p:spPr>
          <a:xfrm>
            <a:off x="1653948" y="1377420"/>
            <a:ext cx="470138" cy="469243"/>
          </a:xfrm>
          <a:custGeom>
            <a:rect b="b" l="l" r="r" t="t"/>
            <a:pathLst>
              <a:path extrusionOk="0" h="240022" w="240480">
                <a:moveTo>
                  <a:pt x="237445" y="123623"/>
                </a:moveTo>
                <a:cubicBezTo>
                  <a:pt x="155530" y="138067"/>
                  <a:pt x="138290" y="155268"/>
                  <a:pt x="123812" y="236995"/>
                </a:cubicBezTo>
                <a:cubicBezTo>
                  <a:pt x="123489" y="238963"/>
                  <a:pt x="121628" y="240297"/>
                  <a:pt x="119655" y="239975"/>
                </a:cubicBezTo>
                <a:cubicBezTo>
                  <a:pt x="118122" y="239724"/>
                  <a:pt x="116920" y="238525"/>
                  <a:pt x="116668" y="236995"/>
                </a:cubicBezTo>
                <a:cubicBezTo>
                  <a:pt x="102190" y="155268"/>
                  <a:pt x="84950" y="138067"/>
                  <a:pt x="3035" y="123623"/>
                </a:cubicBezTo>
                <a:cubicBezTo>
                  <a:pt x="1062" y="123300"/>
                  <a:pt x="-275" y="121443"/>
                  <a:pt x="48" y="119475"/>
                </a:cubicBezTo>
                <a:cubicBezTo>
                  <a:pt x="299" y="117945"/>
                  <a:pt x="1501" y="116746"/>
                  <a:pt x="3035" y="116495"/>
                </a:cubicBezTo>
                <a:cubicBezTo>
                  <a:pt x="84950" y="102050"/>
                  <a:pt x="102190" y="84470"/>
                  <a:pt x="116668" y="3028"/>
                </a:cubicBezTo>
                <a:cubicBezTo>
                  <a:pt x="116991" y="1060"/>
                  <a:pt x="118852" y="-274"/>
                  <a:pt x="120825" y="48"/>
                </a:cubicBezTo>
                <a:cubicBezTo>
                  <a:pt x="122358" y="299"/>
                  <a:pt x="123560" y="1498"/>
                  <a:pt x="123812" y="3028"/>
                </a:cubicBezTo>
                <a:cubicBezTo>
                  <a:pt x="138290" y="84755"/>
                  <a:pt x="155530" y="102050"/>
                  <a:pt x="237445" y="116495"/>
                </a:cubicBezTo>
                <a:cubicBezTo>
                  <a:pt x="239418" y="116817"/>
                  <a:pt x="240755" y="118674"/>
                  <a:pt x="240432" y="120642"/>
                </a:cubicBezTo>
                <a:cubicBezTo>
                  <a:pt x="240181" y="122172"/>
                  <a:pt x="238979" y="123372"/>
                  <a:pt x="237445" y="123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5"/>
          <p:cNvSpPr/>
          <p:nvPr/>
        </p:nvSpPr>
        <p:spPr>
          <a:xfrm>
            <a:off x="680461" y="3599093"/>
            <a:ext cx="961331" cy="959120"/>
          </a:xfrm>
          <a:custGeom>
            <a:rect b="b" l="l" r="r" t="t"/>
            <a:pathLst>
              <a:path extrusionOk="0" h="239930" w="240483">
                <a:moveTo>
                  <a:pt x="237447" y="123529"/>
                </a:moveTo>
                <a:cubicBezTo>
                  <a:pt x="155532" y="137974"/>
                  <a:pt x="138292" y="155174"/>
                  <a:pt x="123814" y="236901"/>
                </a:cubicBezTo>
                <a:cubicBezTo>
                  <a:pt x="123490" y="238868"/>
                  <a:pt x="121632" y="240199"/>
                  <a:pt x="119661" y="239885"/>
                </a:cubicBezTo>
                <a:cubicBezTo>
                  <a:pt x="118127" y="239628"/>
                  <a:pt x="116918" y="238431"/>
                  <a:pt x="116670" y="236901"/>
                </a:cubicBezTo>
                <a:cubicBezTo>
                  <a:pt x="102192" y="155174"/>
                  <a:pt x="84952" y="137974"/>
                  <a:pt x="3037" y="123529"/>
                </a:cubicBezTo>
                <a:cubicBezTo>
                  <a:pt x="1065" y="123206"/>
                  <a:pt x="-268" y="121353"/>
                  <a:pt x="46" y="119386"/>
                </a:cubicBezTo>
                <a:cubicBezTo>
                  <a:pt x="303" y="117856"/>
                  <a:pt x="1503" y="116649"/>
                  <a:pt x="3037" y="116402"/>
                </a:cubicBezTo>
                <a:cubicBezTo>
                  <a:pt x="84952" y="101957"/>
                  <a:pt x="102192" y="84756"/>
                  <a:pt x="116670" y="3030"/>
                </a:cubicBezTo>
                <a:cubicBezTo>
                  <a:pt x="116994" y="1063"/>
                  <a:pt x="118851" y="-268"/>
                  <a:pt x="120823" y="46"/>
                </a:cubicBezTo>
                <a:cubicBezTo>
                  <a:pt x="122356" y="302"/>
                  <a:pt x="123566" y="1500"/>
                  <a:pt x="123814" y="3030"/>
                </a:cubicBezTo>
                <a:cubicBezTo>
                  <a:pt x="138292" y="84756"/>
                  <a:pt x="155532" y="101957"/>
                  <a:pt x="237447" y="116402"/>
                </a:cubicBezTo>
                <a:cubicBezTo>
                  <a:pt x="239419" y="116725"/>
                  <a:pt x="240752" y="118578"/>
                  <a:pt x="240438" y="120545"/>
                </a:cubicBezTo>
                <a:cubicBezTo>
                  <a:pt x="240181" y="122075"/>
                  <a:pt x="238981" y="123282"/>
                  <a:pt x="237447" y="1235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35"/>
          <p:cNvSpPr/>
          <p:nvPr/>
        </p:nvSpPr>
        <p:spPr>
          <a:xfrm>
            <a:off x="629723" y="4337096"/>
            <a:ext cx="265515" cy="264904"/>
          </a:xfrm>
          <a:custGeom>
            <a:rect b="b" l="l" r="r" t="t"/>
            <a:pathLst>
              <a:path extrusionOk="0" h="86288" w="86487">
                <a:moveTo>
                  <a:pt x="43339" y="86288"/>
                </a:moveTo>
                <a:cubicBezTo>
                  <a:pt x="19456" y="86341"/>
                  <a:pt x="52" y="67067"/>
                  <a:pt x="0" y="43239"/>
                </a:cubicBezTo>
                <a:cubicBezTo>
                  <a:pt x="-52" y="19411"/>
                  <a:pt x="19265" y="52"/>
                  <a:pt x="43148" y="0"/>
                </a:cubicBezTo>
                <a:cubicBezTo>
                  <a:pt x="67031" y="-52"/>
                  <a:pt x="86435" y="19221"/>
                  <a:pt x="86487" y="43049"/>
                </a:cubicBezTo>
                <a:cubicBezTo>
                  <a:pt x="86487" y="43081"/>
                  <a:pt x="86487" y="43113"/>
                  <a:pt x="86487" y="43144"/>
                </a:cubicBezTo>
                <a:cubicBezTo>
                  <a:pt x="86487" y="66935"/>
                  <a:pt x="67185" y="86236"/>
                  <a:pt x="43339" y="86288"/>
                </a:cubicBezTo>
                <a:close/>
                <a:moveTo>
                  <a:pt x="43339" y="7222"/>
                </a:moveTo>
                <a:cubicBezTo>
                  <a:pt x="23403" y="7012"/>
                  <a:pt x="7071" y="22967"/>
                  <a:pt x="6860" y="42857"/>
                </a:cubicBezTo>
                <a:cubicBezTo>
                  <a:pt x="6650" y="62747"/>
                  <a:pt x="22641" y="79042"/>
                  <a:pt x="42577" y="79252"/>
                </a:cubicBezTo>
                <a:cubicBezTo>
                  <a:pt x="62514" y="79462"/>
                  <a:pt x="78845" y="63507"/>
                  <a:pt x="79056" y="43617"/>
                </a:cubicBezTo>
                <a:cubicBezTo>
                  <a:pt x="79058" y="43460"/>
                  <a:pt x="79058" y="43302"/>
                  <a:pt x="79058" y="43144"/>
                </a:cubicBezTo>
                <a:cubicBezTo>
                  <a:pt x="79006" y="23438"/>
                  <a:pt x="63090" y="7431"/>
                  <a:pt x="43339" y="7222"/>
                </a:cubicBezTo>
                <a:close/>
              </a:path>
            </a:pathLst>
          </a:custGeom>
          <a:solidFill>
            <a:srgbClr val="FEF4C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0" name="Google Shape;690;p35"/>
          <p:cNvGrpSpPr/>
          <p:nvPr/>
        </p:nvGrpSpPr>
        <p:grpSpPr>
          <a:xfrm>
            <a:off x="762185" y="963053"/>
            <a:ext cx="289865" cy="288976"/>
            <a:chOff x="2307095" y="3286118"/>
            <a:chExt cx="115747" cy="115392"/>
          </a:xfrm>
        </p:grpSpPr>
        <p:sp>
          <p:nvSpPr>
            <p:cNvPr id="691" name="Google Shape;691;p35"/>
            <p:cNvSpPr/>
            <p:nvPr/>
          </p:nvSpPr>
          <p:spPr>
            <a:xfrm>
              <a:off x="2307095" y="3286118"/>
              <a:ext cx="48325" cy="48254"/>
            </a:xfrm>
            <a:custGeom>
              <a:rect b="b" l="l" r="r" t="t"/>
              <a:pathLst>
                <a:path extrusionOk="0" h="48254" w="48325">
                  <a:moveTo>
                    <a:pt x="46825" y="46815"/>
                  </a:moveTo>
                  <a:lnTo>
                    <a:pt x="46825" y="46815"/>
                  </a:lnTo>
                  <a:cubicBezTo>
                    <a:pt x="48825" y="44783"/>
                    <a:pt x="48825" y="41531"/>
                    <a:pt x="46825" y="39498"/>
                  </a:cubicBezTo>
                  <a:lnTo>
                    <a:pt x="8725" y="1486"/>
                  </a:lnTo>
                  <a:cubicBezTo>
                    <a:pt x="6725" y="-495"/>
                    <a:pt x="3486" y="-495"/>
                    <a:pt x="1486" y="1486"/>
                  </a:cubicBezTo>
                  <a:lnTo>
                    <a:pt x="1486" y="1486"/>
                  </a:lnTo>
                  <a:cubicBezTo>
                    <a:pt x="-495" y="3486"/>
                    <a:pt x="-495" y="6708"/>
                    <a:pt x="1486" y="8708"/>
                  </a:cubicBezTo>
                  <a:lnTo>
                    <a:pt x="39586" y="46720"/>
                  </a:lnTo>
                  <a:cubicBezTo>
                    <a:pt x="41567" y="48728"/>
                    <a:pt x="44796" y="48770"/>
                    <a:pt x="46825" y="468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2374436" y="3353305"/>
              <a:ext cx="48310" cy="48205"/>
            </a:xfrm>
            <a:custGeom>
              <a:rect b="b" l="l" r="r" t="t"/>
              <a:pathLst>
                <a:path extrusionOk="0" h="48205" w="48310">
                  <a:moveTo>
                    <a:pt x="46825" y="46720"/>
                  </a:moveTo>
                  <a:lnTo>
                    <a:pt x="46825" y="46720"/>
                  </a:lnTo>
                  <a:cubicBezTo>
                    <a:pt x="48806" y="44720"/>
                    <a:pt x="48806" y="41498"/>
                    <a:pt x="46825" y="39498"/>
                  </a:cubicBezTo>
                  <a:lnTo>
                    <a:pt x="8725" y="1485"/>
                  </a:lnTo>
                  <a:cubicBezTo>
                    <a:pt x="6725" y="-495"/>
                    <a:pt x="3486" y="-495"/>
                    <a:pt x="1486" y="1485"/>
                  </a:cubicBezTo>
                  <a:lnTo>
                    <a:pt x="1486" y="1485"/>
                  </a:lnTo>
                  <a:cubicBezTo>
                    <a:pt x="-495" y="3486"/>
                    <a:pt x="-495" y="6707"/>
                    <a:pt x="1486" y="8708"/>
                  </a:cubicBezTo>
                  <a:lnTo>
                    <a:pt x="39586" y="46720"/>
                  </a:lnTo>
                  <a:cubicBezTo>
                    <a:pt x="41586" y="48701"/>
                    <a:pt x="44825" y="48701"/>
                    <a:pt x="46825" y="46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2374567" y="3286213"/>
              <a:ext cx="48275" cy="48205"/>
            </a:xfrm>
            <a:custGeom>
              <a:rect b="b" l="l" r="r" t="t"/>
              <a:pathLst>
                <a:path extrusionOk="0" h="48205" w="48275">
                  <a:moveTo>
                    <a:pt x="1450" y="46720"/>
                  </a:moveTo>
                  <a:lnTo>
                    <a:pt x="1450" y="46720"/>
                  </a:lnTo>
                  <a:cubicBezTo>
                    <a:pt x="3450" y="48701"/>
                    <a:pt x="6689" y="48701"/>
                    <a:pt x="8689" y="46720"/>
                  </a:cubicBezTo>
                  <a:lnTo>
                    <a:pt x="46789" y="8708"/>
                  </a:lnTo>
                  <a:cubicBezTo>
                    <a:pt x="48770" y="6708"/>
                    <a:pt x="48770" y="3486"/>
                    <a:pt x="46789" y="1486"/>
                  </a:cubicBezTo>
                  <a:lnTo>
                    <a:pt x="46789" y="1486"/>
                  </a:lnTo>
                  <a:cubicBezTo>
                    <a:pt x="44789" y="-495"/>
                    <a:pt x="41550" y="-495"/>
                    <a:pt x="39550" y="1486"/>
                  </a:cubicBezTo>
                  <a:lnTo>
                    <a:pt x="1450" y="39498"/>
                  </a:lnTo>
                  <a:cubicBezTo>
                    <a:pt x="-483" y="41518"/>
                    <a:pt x="-483" y="44700"/>
                    <a:pt x="1450" y="46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2307190" y="3353305"/>
              <a:ext cx="48310" cy="48205"/>
            </a:xfrm>
            <a:custGeom>
              <a:rect b="b" l="l" r="r" t="t"/>
              <a:pathLst>
                <a:path extrusionOk="0" h="48205" w="48310">
                  <a:moveTo>
                    <a:pt x="1486" y="46720"/>
                  </a:moveTo>
                  <a:lnTo>
                    <a:pt x="1486" y="46720"/>
                  </a:lnTo>
                  <a:cubicBezTo>
                    <a:pt x="3486" y="48701"/>
                    <a:pt x="6725" y="48701"/>
                    <a:pt x="8725" y="46720"/>
                  </a:cubicBezTo>
                  <a:lnTo>
                    <a:pt x="46825" y="8708"/>
                  </a:lnTo>
                  <a:cubicBezTo>
                    <a:pt x="48806" y="6707"/>
                    <a:pt x="48806" y="3486"/>
                    <a:pt x="46825" y="1485"/>
                  </a:cubicBezTo>
                  <a:lnTo>
                    <a:pt x="46825" y="1485"/>
                  </a:lnTo>
                  <a:cubicBezTo>
                    <a:pt x="44825" y="-495"/>
                    <a:pt x="41586" y="-495"/>
                    <a:pt x="39586" y="1485"/>
                  </a:cubicBezTo>
                  <a:lnTo>
                    <a:pt x="1486" y="39498"/>
                  </a:lnTo>
                  <a:cubicBezTo>
                    <a:pt x="-495" y="41498"/>
                    <a:pt x="-495" y="44720"/>
                    <a:pt x="1486" y="46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5" name="Google Shape;695;p35"/>
          <p:cNvGrpSpPr/>
          <p:nvPr/>
        </p:nvGrpSpPr>
        <p:grpSpPr>
          <a:xfrm>
            <a:off x="7267493" y="1377418"/>
            <a:ext cx="556545" cy="653208"/>
            <a:chOff x="1622019" y="3192763"/>
            <a:chExt cx="269461" cy="316262"/>
          </a:xfrm>
        </p:grpSpPr>
        <p:sp>
          <p:nvSpPr>
            <p:cNvPr id="696" name="Google Shape;696;p35"/>
            <p:cNvSpPr/>
            <p:nvPr/>
          </p:nvSpPr>
          <p:spPr>
            <a:xfrm>
              <a:off x="1622019" y="3192763"/>
              <a:ext cx="227647" cy="301913"/>
            </a:xfrm>
            <a:custGeom>
              <a:rect b="b" l="l" r="r" t="t"/>
              <a:pathLst>
                <a:path extrusionOk="0" h="301913" w="227647">
                  <a:moveTo>
                    <a:pt x="66961" y="0"/>
                  </a:moveTo>
                  <a:lnTo>
                    <a:pt x="199453" y="0"/>
                  </a:lnTo>
                  <a:lnTo>
                    <a:pt x="137922" y="90279"/>
                  </a:lnTo>
                  <a:lnTo>
                    <a:pt x="227648" y="90279"/>
                  </a:lnTo>
                  <a:lnTo>
                    <a:pt x="44958" y="301914"/>
                  </a:lnTo>
                  <a:lnTo>
                    <a:pt x="100394" y="159462"/>
                  </a:lnTo>
                  <a:lnTo>
                    <a:pt x="0" y="159462"/>
                  </a:lnTo>
                  <a:lnTo>
                    <a:pt x="66961" y="0"/>
                  </a:lnTo>
                  <a:close/>
                </a:path>
              </a:pathLst>
            </a:custGeom>
            <a:solidFill>
              <a:srgbClr val="DAB43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1663928" y="3207112"/>
              <a:ext cx="227552" cy="301913"/>
            </a:xfrm>
            <a:custGeom>
              <a:rect b="b" l="l" r="r" t="t"/>
              <a:pathLst>
                <a:path extrusionOk="0" h="301913" w="227552">
                  <a:moveTo>
                    <a:pt x="66961" y="0"/>
                  </a:moveTo>
                  <a:lnTo>
                    <a:pt x="199453" y="0"/>
                  </a:lnTo>
                  <a:lnTo>
                    <a:pt x="137922" y="90279"/>
                  </a:lnTo>
                  <a:lnTo>
                    <a:pt x="227552" y="90279"/>
                  </a:lnTo>
                  <a:lnTo>
                    <a:pt x="44958" y="301914"/>
                  </a:lnTo>
                  <a:lnTo>
                    <a:pt x="100394" y="159462"/>
                  </a:lnTo>
                  <a:lnTo>
                    <a:pt x="0" y="159462"/>
                  </a:lnTo>
                  <a:lnTo>
                    <a:pt x="6696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EF4C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8" name="Google Shape;698;p35"/>
          <p:cNvSpPr/>
          <p:nvPr/>
        </p:nvSpPr>
        <p:spPr>
          <a:xfrm>
            <a:off x="692611" y="3548848"/>
            <a:ext cx="961331" cy="959120"/>
          </a:xfrm>
          <a:custGeom>
            <a:rect b="b" l="l" r="r" t="t"/>
            <a:pathLst>
              <a:path extrusionOk="0" h="239930" w="240483">
                <a:moveTo>
                  <a:pt x="237447" y="123529"/>
                </a:moveTo>
                <a:cubicBezTo>
                  <a:pt x="155532" y="137974"/>
                  <a:pt x="138292" y="155174"/>
                  <a:pt x="123814" y="236901"/>
                </a:cubicBezTo>
                <a:cubicBezTo>
                  <a:pt x="123490" y="238868"/>
                  <a:pt x="121632" y="240199"/>
                  <a:pt x="119661" y="239885"/>
                </a:cubicBezTo>
                <a:cubicBezTo>
                  <a:pt x="118127" y="239628"/>
                  <a:pt x="116918" y="238431"/>
                  <a:pt x="116670" y="236901"/>
                </a:cubicBezTo>
                <a:cubicBezTo>
                  <a:pt x="102192" y="155174"/>
                  <a:pt x="84952" y="137974"/>
                  <a:pt x="3037" y="123529"/>
                </a:cubicBezTo>
                <a:cubicBezTo>
                  <a:pt x="1065" y="123206"/>
                  <a:pt x="-268" y="121353"/>
                  <a:pt x="46" y="119386"/>
                </a:cubicBezTo>
                <a:cubicBezTo>
                  <a:pt x="303" y="117856"/>
                  <a:pt x="1503" y="116649"/>
                  <a:pt x="3037" y="116402"/>
                </a:cubicBezTo>
                <a:cubicBezTo>
                  <a:pt x="84952" y="101957"/>
                  <a:pt x="102192" y="84756"/>
                  <a:pt x="116670" y="3030"/>
                </a:cubicBezTo>
                <a:cubicBezTo>
                  <a:pt x="116994" y="1063"/>
                  <a:pt x="118851" y="-268"/>
                  <a:pt x="120823" y="46"/>
                </a:cubicBezTo>
                <a:cubicBezTo>
                  <a:pt x="122356" y="302"/>
                  <a:pt x="123566" y="1500"/>
                  <a:pt x="123814" y="3030"/>
                </a:cubicBezTo>
                <a:cubicBezTo>
                  <a:pt x="138292" y="84756"/>
                  <a:pt x="155532" y="101957"/>
                  <a:pt x="237447" y="116402"/>
                </a:cubicBezTo>
                <a:cubicBezTo>
                  <a:pt x="239419" y="116725"/>
                  <a:pt x="240752" y="118578"/>
                  <a:pt x="240438" y="120545"/>
                </a:cubicBezTo>
                <a:cubicBezTo>
                  <a:pt x="240181" y="122075"/>
                  <a:pt x="238981" y="123282"/>
                  <a:pt x="237447" y="123529"/>
                </a:cubicBezTo>
                <a:close/>
              </a:path>
            </a:pathLst>
          </a:custGeom>
          <a:solidFill>
            <a:schemeClr val="dk1"/>
          </a:solidFill>
          <a:ln cap="flat" cmpd="sng" w="25400">
            <a:solidFill>
              <a:srgbClr val="FEF4C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35"/>
          <p:cNvSpPr txBox="1"/>
          <p:nvPr/>
        </p:nvSpPr>
        <p:spPr>
          <a:xfrm>
            <a:off x="1798063" y="1405800"/>
            <a:ext cx="54699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EF4C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 you!</a:t>
            </a:r>
            <a:endParaRPr sz="4900">
              <a:solidFill>
                <a:srgbClr val="FEF4C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00">
              <a:solidFill>
                <a:srgbClr val="FEF4C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EF4C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Check out cusaclubs.ca for resources</a:t>
            </a:r>
            <a:endParaRPr sz="3400">
              <a:solidFill>
                <a:srgbClr val="FEF4C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8CC640"/>
      </a:dk1>
      <a:lt1>
        <a:srgbClr val="6E9F41"/>
      </a:lt1>
      <a:dk2>
        <a:srgbClr val="0B7050"/>
      </a:dk2>
      <a:lt2>
        <a:srgbClr val="0B1A37"/>
      </a:lt2>
      <a:accent1>
        <a:srgbClr val="DAAE33"/>
      </a:accent1>
      <a:accent2>
        <a:srgbClr val="333333"/>
      </a:accent2>
      <a:accent3>
        <a:srgbClr val="83BEE8"/>
      </a:accent3>
      <a:accent4>
        <a:srgbClr val="FFFFFF"/>
      </a:accent4>
      <a:accent5>
        <a:srgbClr val="FFFFFF"/>
      </a:accent5>
      <a:accent6>
        <a:srgbClr val="FFFFF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