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4"/>
  </p:sldMasterIdLst>
  <p:notesMasterIdLst>
    <p:notesMasterId r:id="rId15"/>
  </p:notesMasterIdLst>
  <p:sldIdLst>
    <p:sldId id="256" r:id="rId5"/>
    <p:sldId id="262" r:id="rId6"/>
    <p:sldId id="257" r:id="rId7"/>
    <p:sldId id="272" r:id="rId8"/>
    <p:sldId id="263" r:id="rId9"/>
    <p:sldId id="277" r:id="rId10"/>
    <p:sldId id="278" r:id="rId11"/>
    <p:sldId id="273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FCE38-FA6A-467D-A41D-A53EEBDA97D0}" v="2" dt="2024-03-05T19:13:51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4A81-0FAA-9D4A-86D5-3CC75E3B528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A955-3223-BC4A-A5D3-D2242E4D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A955-3223-BC4A-A5D3-D2242E4DE7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A955-3223-BC4A-A5D3-D2242E4DE7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3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24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9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22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2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0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76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9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41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25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1D67A4D-FEB7-477A-9448-6BC958D716B6}" type="datetimeFigureOut">
              <a:rPr lang="en-CA" smtClean="0"/>
              <a:t>2024-04-02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16D20F-2325-4EF4-9E56-C31326B8F07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2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CR@Carleton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rleton.ca/seo/ccr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uccess.carleton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3" y="897950"/>
            <a:ext cx="9617249" cy="1646302"/>
          </a:xfrm>
        </p:spPr>
        <p:txBody>
          <a:bodyPr>
            <a:noAutofit/>
          </a:bodyPr>
          <a:lstStyle/>
          <a:p>
            <a:r>
              <a:rPr lang="en-CA" sz="6000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Co-Curricular Record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043" y="2544252"/>
            <a:ext cx="3610128" cy="590321"/>
          </a:xfrm>
        </p:spPr>
        <p:txBody>
          <a:bodyPr/>
          <a:lstStyle/>
          <a:p>
            <a:r>
              <a:rPr lang="en-CA" dirty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Experience Office </a:t>
            </a:r>
          </a:p>
        </p:txBody>
      </p:sp>
    </p:spTree>
    <p:extLst>
      <p:ext uri="{BB962C8B-B14F-4D97-AF65-F5344CB8AC3E}">
        <p14:creationId xmlns:p14="http://schemas.microsoft.com/office/powerpoint/2010/main" val="39198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Questions</a:t>
            </a:r>
            <a:r>
              <a:rPr lang="en-C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3306" y="3092047"/>
            <a:ext cx="5898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CCR@Carleton.ca</a:t>
            </a:r>
            <a:endParaRPr lang="en-CA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CA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3098" y="1173780"/>
            <a:ext cx="9555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1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9B457-F2BD-7140-BB5A-376F24ADB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51"/>
          <a:stretch/>
        </p:blipFill>
        <p:spPr>
          <a:xfrm>
            <a:off x="2092955" y="2878224"/>
            <a:ext cx="3563443" cy="179729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9B65412-E903-EC41-ACFC-6151E8D0B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6"/>
          <a:stretch/>
        </p:blipFill>
        <p:spPr>
          <a:xfrm>
            <a:off x="10650870" y="5556260"/>
            <a:ext cx="1393441" cy="1199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342E63-0F0E-F9AF-6DA4-5777D08A7C8B}"/>
              </a:ext>
            </a:extLst>
          </p:cNvPr>
          <p:cNvSpPr txBox="1"/>
          <p:nvPr/>
        </p:nvSpPr>
        <p:spPr>
          <a:xfrm>
            <a:off x="6096000" y="3880386"/>
            <a:ext cx="67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5"/>
              </a:rPr>
              <a:t>https://carleton.ca/seo/ccr/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61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2751"/>
          <a:stretch/>
        </p:blipFill>
        <p:spPr>
          <a:xfrm>
            <a:off x="5733588" y="3492843"/>
            <a:ext cx="6373975" cy="321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  <a:r>
              <a:rPr lang="en-CA" sz="4000" cap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0" y="2205209"/>
            <a:ext cx="5432430" cy="3678303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What is the CCR?</a:t>
            </a:r>
          </a:p>
          <a:p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Why use the CCR? </a:t>
            </a:r>
          </a:p>
          <a:p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How to use the CCR</a:t>
            </a:r>
          </a:p>
          <a:p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Important dates and deadlines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8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What Is the Co-Curricular Record?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081" y="2364260"/>
            <a:ext cx="11434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“The Co-Curricular Record (CCR) system is a resource offered to all Carleton students as a way to record and encourage involvement in student leadership development, extracurricular activities, and community service opportunities.”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8" y="4828446"/>
            <a:ext cx="1901010" cy="1771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5649">
            <a:off x="3346272" y="4383815"/>
            <a:ext cx="1990137" cy="185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61" y="4868807"/>
            <a:ext cx="2003017" cy="1867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1825">
            <a:off x="9711708" y="4571999"/>
            <a:ext cx="1965002" cy="18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CCR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566212"/>
            <a:ext cx="11029615" cy="1432499"/>
          </a:xfrm>
        </p:spPr>
        <p:txBody>
          <a:bodyPr>
            <a:normAutofit/>
          </a:bodyPr>
          <a:lstStyle/>
          <a:p>
            <a:r>
              <a:rPr lang="en-CA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Activity: </a:t>
            </a:r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Involvement opportunity. </a:t>
            </a:r>
          </a:p>
          <a:p>
            <a:r>
              <a:rPr lang="en-CA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Position: </a:t>
            </a:r>
            <a:r>
              <a:rPr lang="en-CA" sz="3600" dirty="0">
                <a:latin typeface="Segoe UI" panose="020B0502040204020203" pitchFamily="34" charset="0"/>
                <a:cs typeface="Segoe UI" panose="020B0502040204020203" pitchFamily="34" charset="0"/>
              </a:rPr>
              <a:t>What is added to your record</a:t>
            </a:r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CA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1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Why Use the Co-Curricular Record? 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23" y="1826268"/>
            <a:ext cx="8010872" cy="457453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It tracks your on-campus involvements </a:t>
            </a:r>
          </a:p>
          <a:p>
            <a:pPr marL="781200" lvl="1" indent="-457200">
              <a:buFont typeface="Wingdings" panose="05000000000000000000" pitchFamily="2" charset="2"/>
              <a:buChar char="§"/>
            </a:pP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Clubs and societies </a:t>
            </a:r>
          </a:p>
          <a:p>
            <a:pPr marL="781200" lvl="1" indent="-457200">
              <a:buFont typeface="Wingdings" panose="05000000000000000000" pitchFamily="2" charset="2"/>
              <a:buChar char="§"/>
            </a:pP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On-campus volunteer opportunities</a:t>
            </a:r>
          </a:p>
          <a:p>
            <a:pPr marL="781200" lvl="1" indent="-457200">
              <a:buFont typeface="Wingdings" panose="05000000000000000000" pitchFamily="2" charset="2"/>
              <a:buChar char="§"/>
            </a:pP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Academic opportunities outside of your credited course</a:t>
            </a:r>
            <a:endParaRPr lang="en-CA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You can present it as an official documentation to perspective employers on or off campus! </a:t>
            </a:r>
          </a:p>
          <a:p>
            <a:pPr marL="781200" lvl="1" indent="-457200">
              <a:buFont typeface="Wingdings" panose="05000000000000000000" pitchFamily="2" charset="2"/>
              <a:buChar char="§"/>
            </a:pPr>
            <a:r>
              <a:rPr lang="en-CA" sz="2000" dirty="0">
                <a:latin typeface="Segoe UI" panose="020B0502040204020203" pitchFamily="34" charset="0"/>
                <a:cs typeface="Segoe UI" panose="020B0502040204020203" pitchFamily="34" charset="0"/>
              </a:rPr>
              <a:t>Attach it with you resume and cover letter!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722" y="3097427"/>
            <a:ext cx="3492843" cy="349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CUSA Club President Outreach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4009E-E684-C5C6-B68E-9C9593AD86CF}"/>
              </a:ext>
            </a:extLst>
          </p:cNvPr>
          <p:cNvSpPr txBox="1"/>
          <p:nvPr/>
        </p:nvSpPr>
        <p:spPr>
          <a:xfrm>
            <a:off x="1131276" y="2080454"/>
            <a:ext cx="99294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l"/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 FOR CUSA CLUBS</a:t>
            </a:r>
          </a:p>
          <a:p>
            <a:pPr marL="457200" algn="l"/>
            <a:endParaRPr lang="en-CA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algn="l"/>
            <a:r>
              <a:rPr lang="en-CA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Category</a:t>
            </a:r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CA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Clubs, Societies, Associations </a:t>
            </a:r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l"/>
            <a:r>
              <a:rPr lang="en-CA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Organization</a:t>
            </a:r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CA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Carleton University </a:t>
            </a:r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l"/>
            <a:r>
              <a:rPr lang="en-CA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Department</a:t>
            </a:r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CA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CUSA Clubs and Societies </a:t>
            </a:r>
            <a:endParaRPr lang="en-CA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l"/>
            <a:r>
              <a:rPr lang="en-CA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Activity</a:t>
            </a:r>
            <a:r>
              <a:rPr lang="en-C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CA" sz="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Carleton Plant Society</a:t>
            </a:r>
          </a:p>
          <a:p>
            <a:pPr marL="457200" algn="l"/>
            <a:endParaRPr lang="en-CA" sz="2800" b="0" i="0" u="none" strike="noStrike" dirty="0">
              <a:effectLst/>
              <a:latin typeface="Calibri" panose="020F0502020204030204" pitchFamily="34" charset="0"/>
            </a:endParaRPr>
          </a:p>
          <a:p>
            <a:pPr marL="457200" algn="l"/>
            <a:r>
              <a:rPr lang="en-CA" sz="2800" b="0" i="0" u="none" strike="noStrike" dirty="0">
                <a:effectLst/>
                <a:latin typeface="Calibri" panose="020F0502020204030204" pitchFamily="34" charset="0"/>
              </a:rPr>
              <a:t>Emails sen</a:t>
            </a:r>
            <a:r>
              <a:rPr lang="en-CA" sz="2800" dirty="0">
                <a:latin typeface="Calibri" panose="020F0502020204030204" pitchFamily="34" charset="0"/>
              </a:rPr>
              <a:t>t to CUSA Club Presidents regarding current positions and steps on how to properly navigate CCR to your club.</a:t>
            </a:r>
            <a:endParaRPr lang="en-CA" sz="2800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1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Access the CCR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4009E-E684-C5C6-B68E-9C9593AD86CF}"/>
              </a:ext>
            </a:extLst>
          </p:cNvPr>
          <p:cNvSpPr txBox="1"/>
          <p:nvPr/>
        </p:nvSpPr>
        <p:spPr>
          <a:xfrm>
            <a:off x="1383323" y="2631438"/>
            <a:ext cx="94253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l"/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can access the CCR through </a:t>
            </a:r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</a:t>
            </a:r>
            <a:r>
              <a:rPr lang="en-CA" sz="4400" b="1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mysuccess</a:t>
            </a:r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.carleton.ca</a:t>
            </a:r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457200" algn="l"/>
            <a:r>
              <a:rPr lang="en-CA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using your CMAIL / CUNET Account</a:t>
            </a:r>
          </a:p>
          <a:p>
            <a:pPr marL="457200" algn="l"/>
            <a:endParaRPr lang="en-CA" sz="32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l"/>
            <a:endParaRPr lang="en-CA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algn="l"/>
            <a:endParaRPr lang="en-CA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6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687" b="5278"/>
          <a:stretch/>
        </p:blipFill>
        <p:spPr>
          <a:xfrm>
            <a:off x="2828581" y="1855615"/>
            <a:ext cx="7246446" cy="5002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Example of printed CCR </a:t>
            </a:r>
          </a:p>
        </p:txBody>
      </p:sp>
    </p:spTree>
    <p:extLst>
      <p:ext uri="{BB962C8B-B14F-4D97-AF65-F5344CB8AC3E}">
        <p14:creationId xmlns:p14="http://schemas.microsoft.com/office/powerpoint/2010/main" val="27749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cap="none" dirty="0">
                <a:latin typeface="Segoe UI" panose="020B0502040204020203" pitchFamily="34" charset="0"/>
                <a:cs typeface="Segoe UI" panose="020B0502040204020203" pitchFamily="34" charset="0"/>
              </a:rPr>
              <a:t>Dates And Deadlines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096473" cy="3678303"/>
          </a:xfrm>
        </p:spPr>
        <p:txBody>
          <a:bodyPr>
            <a:normAutofit fontScale="92500"/>
          </a:bodyPr>
          <a:lstStyle/>
          <a:p>
            <a:r>
              <a:rPr lang="en-CA" sz="28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April 26 </a:t>
            </a:r>
            <a:r>
              <a:rPr lang="en-CA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last day to add any new positions or activities to the CCR directory. (Event/Program organizers) </a:t>
            </a:r>
          </a:p>
          <a:p>
            <a:r>
              <a:rPr lang="en-CA" sz="2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10 </a:t>
            </a:r>
            <a:r>
              <a:rPr lang="en-CA" sz="2800" dirty="0">
                <a:latin typeface="Segoe UI" panose="020B0502040204020203" pitchFamily="34" charset="0"/>
                <a:cs typeface="Segoe UI" panose="020B0502040204020203" pitchFamily="34" charset="0"/>
              </a:rPr>
              <a:t>is the last day to add positions to your personals record. (Students/Participants)</a:t>
            </a:r>
          </a:p>
          <a:p>
            <a:r>
              <a:rPr lang="en-CA" sz="28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31 </a:t>
            </a:r>
            <a:r>
              <a:rPr lang="en-CA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last day for validators to validate all student’s submissions. (Event/Program organizers)</a:t>
            </a:r>
            <a:endParaRPr lang="en-CA" sz="28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6076" y="2180496"/>
            <a:ext cx="551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CA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588" y="1715956"/>
            <a:ext cx="16432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en-CA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546739">
            <a:off x="8898281" y="3364210"/>
            <a:ext cx="7825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en-CA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 rot="20170598">
            <a:off x="10565311" y="5073967"/>
            <a:ext cx="672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317285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8">
      <a:dk1>
        <a:sysClr val="windowText" lastClr="000000"/>
      </a:dk1>
      <a:lt1>
        <a:sysClr val="window" lastClr="FFFFFF"/>
      </a:lt1>
      <a:dk2>
        <a:srgbClr val="323232"/>
      </a:dk2>
      <a:lt2>
        <a:srgbClr val="FF0000"/>
      </a:lt2>
      <a:accent1>
        <a:srgbClr val="CC0000"/>
      </a:accent1>
      <a:accent2>
        <a:srgbClr val="FF0000"/>
      </a:accent2>
      <a:accent3>
        <a:srgbClr val="FF0000"/>
      </a:accent3>
      <a:accent4>
        <a:srgbClr val="C00000"/>
      </a:accent4>
      <a:accent5>
        <a:srgbClr val="FF0000"/>
      </a:accent5>
      <a:accent6>
        <a:srgbClr val="CE392E"/>
      </a:accent6>
      <a:hlink>
        <a:srgbClr val="FF0000"/>
      </a:hlink>
      <a:folHlink>
        <a:srgbClr val="B0210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DD47D9A433E47AB6B376982E07308" ma:contentTypeVersion="15" ma:contentTypeDescription="Create a new document." ma:contentTypeScope="" ma:versionID="d787f47c905ed96aa49b99d9f6a8b87e">
  <xsd:schema xmlns:xsd="http://www.w3.org/2001/XMLSchema" xmlns:xs="http://www.w3.org/2001/XMLSchema" xmlns:p="http://schemas.microsoft.com/office/2006/metadata/properties" xmlns:ns3="f8709957-c3ce-46e3-8866-0e38dfe9cc83" xmlns:ns4="50b31b41-abd4-43b2-b6a0-5d4086ee39da" targetNamespace="http://schemas.microsoft.com/office/2006/metadata/properties" ma:root="true" ma:fieldsID="995cd8f769f939dd4c93fbada130b05b" ns3:_="" ns4:_="">
    <xsd:import namespace="f8709957-c3ce-46e3-8866-0e38dfe9cc83"/>
    <xsd:import namespace="50b31b41-abd4-43b2-b6a0-5d4086ee39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09957-c3ce-46e3-8866-0e38dfe9c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31b41-abd4-43b2-b6a0-5d4086ee3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709957-c3ce-46e3-8866-0e38dfe9cc83" xsi:nil="true"/>
  </documentManagement>
</p:properties>
</file>

<file path=customXml/itemProps1.xml><?xml version="1.0" encoding="utf-8"?>
<ds:datastoreItem xmlns:ds="http://schemas.openxmlformats.org/officeDocument/2006/customXml" ds:itemID="{A5D70C12-FF35-4097-B20A-BA281AAB1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549FC-3E24-4C4E-950B-C60907070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09957-c3ce-46e3-8866-0e38dfe9cc83"/>
    <ds:schemaRef ds:uri="50b31b41-abd4-43b2-b6a0-5d4086ee3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20F11-9DA2-45E0-BE35-0E6591B1925F}">
  <ds:schemaRefs>
    <ds:schemaRef ds:uri="http://www.w3.org/XML/1998/namespace"/>
    <ds:schemaRef ds:uri="http://schemas.microsoft.com/office/2006/documentManagement/types"/>
    <ds:schemaRef ds:uri="http://purl.org/dc/elements/1.1/"/>
    <ds:schemaRef ds:uri="50b31b41-abd4-43b2-b6a0-5d4086ee39d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8709957-c3ce-46e3-8866-0e38dfe9cc83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4892</TotalTime>
  <Words>298</Words>
  <Application>Microsoft Office PowerPoint</Application>
  <PresentationFormat>Widescreen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Gill Sans MT</vt:lpstr>
      <vt:lpstr>Segoe UI</vt:lpstr>
      <vt:lpstr>Wingdings</vt:lpstr>
      <vt:lpstr>Wingdings 2</vt:lpstr>
      <vt:lpstr>Dividend</vt:lpstr>
      <vt:lpstr>Co-Curricular Record </vt:lpstr>
      <vt:lpstr>Overview </vt:lpstr>
      <vt:lpstr>What Is the Co-Curricular Record?</vt:lpstr>
      <vt:lpstr>CCR Terminology </vt:lpstr>
      <vt:lpstr>Why Use the Co-Curricular Record? </vt:lpstr>
      <vt:lpstr>CUSA Club President Outreach</vt:lpstr>
      <vt:lpstr>Access the CCR</vt:lpstr>
      <vt:lpstr>Example of printed CCR </vt:lpstr>
      <vt:lpstr>Dates And Deadlines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Co-Curricular Record</dc:title>
  <dc:creator>SEO</dc:creator>
  <cp:lastModifiedBy>Hannah W</cp:lastModifiedBy>
  <cp:revision>45</cp:revision>
  <dcterms:created xsi:type="dcterms:W3CDTF">2019-02-26T15:03:00Z</dcterms:created>
  <dcterms:modified xsi:type="dcterms:W3CDTF">2024-04-02T14:11:48Z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0x010100482DD47D9A433E47AB6B376982E07308</vt:lpwstr>
  </property>
</Properties>
</file>